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6132E-36BE-464B-BFB3-D664C62A1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3EE93-5C7F-4E15-9AB5-A66595E1A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BFF8-EE44-4520-B2AB-F6D45E15E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EEE43-95C8-4B3A-82F0-D162ADC03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37E87-7901-4689-8508-5F9B6631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67B6B5-6775-47B8-B3DF-56B7C8F7A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BF8A2-FE8A-41DF-BCCE-9C8B1CD41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ABFC7-8207-41CE-92C7-86B63DFDD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70F90-4D8F-4BDB-A8B7-D8DC41F90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BA1DD-5D57-4464-85A0-295C5411D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8C3B9-4B08-4556-855E-89BB1F934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3006505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医院传染病科急救与抢救措施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传染病科急救概述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常见传染病的急救措施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传染病科抢救措施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传染病科急救与抢救的团队协作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传染病科急救与抢救的技能培训与提高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传染病科急救概述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传染病科急救是挽救患者生命、减少并发症和后遗症的关键环节。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防止疫情扩散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及时有效的急救措施能够控制传染源，防止疫情进一步扩散。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传染病科急救水平直接反映医院的医疗质量和应急能力。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传染病科急救的重要性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传染病科急救的原则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医护人员应迅速准确地评估患者病情，采取相应急救措施。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根据患者的年龄、病情、病原体种类等因素，制定个体化治疗方案。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采取多种治疗手段，如药物治疗、物理治疗、心理治疗等，全面控制病情。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在治疗过程中，注重传染病的防控措施，如隔离、消毒等。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快速反应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个体化治疗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防控结合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转诊与随访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患者病情稳定后，根据需要进行转诊或随访，确保治疗连续性和有效性。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密切观察患者病情变化，及时记录治疗过程和效果。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在急救处理的同时，进行必要的检查与诊断，制定治疗方案。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接诊与评估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医护人员接诊患者后，迅速进行病情评估，判断是否需要急救。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根据患者病情，采取相应的急救措施，如吸氧、建立静脉通道、心肺复苏等。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传染病科急救的流程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常见传染病的急救措施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67" b="11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流行性感冒的急救措施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抗病毒治疗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及早使用抗病毒药物如奥司他韦（Tamiflu）或扎那米韦（Relenza）进行治疗，可减轻症状并缩短病程。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对症治疗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针对发热、头痛等症状，使用解热镇痛药如对乙酰氨基酚（扑热息痛）进行缓解。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密切观察病情变化，预防并发症如肺炎、心肌炎等的发生，及时采取相应治疗措施。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使用保肝药物如谷胱甘肽、甘草酸二铵等，减轻肝脏炎症并促进肝细胞再生。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保肝治疗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根据病毒类型选择合适的抗病毒药物进行治疗，如干扰素、核苷类药物等。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针对恶心、呕吐、黄疸等症状，采取相应的对症治疗措施，如止吐、退黄等。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对症支持治疗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病毒性肝炎的急救措施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使用抗结核药物如异烟肼、利福平、吡嗪酰胺等进行治疗，遵循“早期、联合、适量、规律、全程”的治疗原则。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抗结核治疗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针对咳嗽、咯血等症状，使用止咳、止血等药物进行对症治疗。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提供高蛋白、高维生素的饮食，改善患者营养状况，增强免疫力。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肺结核的急救措施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预防机会性感染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密切观察患者病情变化，及时采取预防措施，防止机会性感染的发生。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使用高效抗逆转录病毒治疗（HAART）方案，联合使用多种抗病毒药物进行治疗，以降低病毒载量并提高免疫功能。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针对发热、腹泻等症状，使用相应的药物进行对症治疗。同时，提供心理支持和营养支持，帮助患者度过急性期。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542" r="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333" r="5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艾滋病的急救措施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传染病科抢救措施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https://d.book118.com/238130065051006027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2024-09-05T05:28:57.201</cp:lastPrinted>
  <dcterms:created xsi:type="dcterms:W3CDTF">2024-09-04T21:28:57Z</dcterms:created>
  <dcterms:modified xsi:type="dcterms:W3CDTF">2024-09-04T21:28:59Z</dcterms:modified>
</cp:coreProperties>
</file>