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7655B-5327-4B58-ABC2-8D3249E42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D0CC7-91A2-4B59-AA6C-8900CEA0B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0BE1A9-7A11-402E-9617-5A393DD31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E8FA84-8823-4350-9BBD-9077F5584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B36E5F-32FD-406F-9923-B276D956E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4A5357-822A-419B-B6E2-7A6185742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77D03D-F6A7-4B19-A403-1A023041F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199B60-EA5B-4F87-902C-39DD7C404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1C211-361E-4F4B-82FB-160F8A0DA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60FE0-4C0C-45FD-A1E3-406199569C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DCECA-35F0-452A-B976-3C559E295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130136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词语的理解和赏析课件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词语的基本理解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词语的深度赏析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词语的实际应用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词语的拓展学习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词语的实践练习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词语的基本理解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理解词语的定义与分类是学习语言的基础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词语是语言的基本单位，每个词语都有其特定的意义和发音。根据词语的来源、功能和特点，可以将词语分为不同的类型，如名词、动词、形容词、副词等。理解词语的定义和分类有助于更好地理解和运用语言。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理解词语的语义与语境是准确理解句子的关键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词语的语义是指词语所表达的意义，而语境则是指词语所处的语言环境。同一个词语在不同的语境中可能有不同的意义。因此，在理解句子时，需要结合词语的语义和语境来准确把握句子的含义。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词语的语义与语境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了解词语的词性与功能有助于正确使用词语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每个词语都有其特定的词性，如名词、动词、形容词等，每种词性都有其特定的语法功能和使用规则。了解词语的词性与功能，可以帮助我们正确使用词语，避免出现语法错误或表达不当的情况。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词语的词性与功能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词语的深度赏析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词语的情感色彩是指词语所传达的情感和情绪，包括褒义、贬义和中性。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在赏析词语时，要关注词语所表达的情感和情绪，理解其情感色彩。例如，“美丽”是一个褒义词，传达了正面的情感；“丑陋”是一个贬义词，传达了负面的情感。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词语的情感色彩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词语的修辞手法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词语的修辞手法是指通过修辞技巧来增强词语的表达效果，包括比喻、拟人、排比等。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在赏析词语时，要了解常见的修辞手法，并理解它们如何增强词语的表达效果。例如，比喻手法可以将抽象的概念具体化，拟人手法可以使事物人格化，排比手法可以增强语势。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词语的文化内涵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词语的文化内涵是指词语所包含的文化信息和历史背景，包括民族文化、地域文化和社会文化等。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在赏析词语时，要了解词语的文化内涵，理解其背后的历史背景和文化意义。例如，“龙”在中国文化中是吉祥、神圣的象征，而在西方文化中则没有这样的意义。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词语的实际应用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https://d.book118.com/238130136064006044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2024-09-24T15:08:10.062</cp:lastPrinted>
  <dcterms:created xsi:type="dcterms:W3CDTF">2024-09-24T07:08:10Z</dcterms:created>
  <dcterms:modified xsi:type="dcterms:W3CDTF">2024-09-24T07:08:12Z</dcterms:modified>
</cp:coreProperties>
</file>