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3B19C7-56E4-415E-AFB3-972EE9D20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B44B2D-5635-4DB2-A075-E47160E75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EB4F4E-D7E9-45D6-802D-36DA4238F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A330FE-070D-4EE7-ABC4-5E9E5A27F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2B4225-BDBB-4EE9-9F28-77A63A6FDD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AA2839-8781-476A-8274-CF16DAC8D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E958C2-F835-49DF-B3BA-FAA0BD6143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55271-6A01-4A4D-A85D-AA1E71562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289489-30FA-4DE9-9399-57CF9EB5A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4A601-C290-4E0A-8289-7858D31FD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F8D13-4EED-4C17-AB1D-E18E81BC6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31103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孕妇与乳母营养培训班关注你与宝宝的健康</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孕妇与乳母营养知识概述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孕期营养指导与实践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哺乳期营养指导与实践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宝宝健康与营养关系探讨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家庭营养支持与环境优化建议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培训班背景与目的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孕妇与乳母特殊营养需求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孕妇和乳母在生理状态和营养需求上有别于其他人群，需要特别关注。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营养知识普及不足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当前，许多孕妇和乳母对营养知识的了解不足，存在营养摄入不均衡、不科学的问题。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健康问题日益突出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由于营养知识缺乏，导致的孕期并发症、胎儿发育不良、乳汁分泌不足等问题日益突出。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促进胎儿及婴幼儿健康发育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良好的母体营养状况对胎儿及婴幼儿的生长发育至关重要，有助于提高出生人口素质。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提高孕妇与乳母营养知识水平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通过培训，使孕妇和乳母了解并掌握科学的营养知识，合理调整饮食结构。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预防孕期及哺乳期并发症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科学的营养摄入有助于预防孕期糖尿病、高血压等并发症，以及哺乳期乳汁分泌不足等问题。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34" r="326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孕妇、乳母及其家属，以及对孕妇与乳母营养知识感兴趣的医护人员和社会工作者。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培训对象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了解孕期及哺乳期生理变化及营养需求，掌握科学的膳食搭配原则和方法，学习如何预防和处理营养相关问题。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培训需求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孕妇与乳母营养知识概述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蛋白质需求增加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蛋白质是胎儿生长发育的重要物质基础，孕妇应保证每日摄入足够的优质蛋白质。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矿物质和维生素需求增加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孕妇对钙、铁、锌、碘等矿物质以及维生素A、D、E、B族等的需求量都有所增加，以满足胎儿生长发育和自身健康的需要。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能量需求增加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孕妇在孕期需要额外的能量来支持胎儿的生长发育以及自身代谢的增加。</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0500" r="20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高能量需求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高蛋白质需求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高钙需求</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充足的水分摄入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乳母营养需求特点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乳母在哺乳期需要额外的能量来支持乳汁分泌和自身恢复。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乳汁中的钙含量丰富，乳母需要摄入充足的钙来保证乳汁中钙的稳定以及自身骨骼的健康。</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乳汁中的蛋白质含量较高，乳母应保证每日摄入足够的优质蛋白质以维持乳汁的质量。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乳母在哺乳期应保持充足的水分摄入，以保证乳汁的分泌量。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钙</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有助于胎儿骨骼和牙齿的发育，维持乳母骨骼健康。</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叶酸</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有助于预防胎儿神经管缺陷，降低孕妇患先兆子痫的风险。</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铁</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有助于预防孕妇和乳母贫血，提高母婴免疫力。</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维生素D</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促进钙的吸收和利用，有助于胎儿骨骼发育和乳母健康。</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DHA</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对胎儿大脑和视网膜的发育有重要作用，提高乳汁质量。</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关键营养素及其作用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孕期营养指导与实践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适量增加鱼、禽、蛋、瘦肉等优质蛋白质来源，以满足孕妇及胎儿生长发育的需要。</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增加蛋白质摄入</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多吃红肉、动物肝脏等富含铁的食物，预防孕期贫血。</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提高铁摄入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孕早期应特别注意叶酸的摄入，多吃绿叶蔬菜、豆类等富含叶酸的食物，以降低胎儿神经管缺陷的风险。</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补充叶酸</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减少高盐、高糖食品的摄入，预防孕期高血压和糖尿病。</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控制盐和糖的摄入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孕期饮食调整建议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00" r="1400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个性化营养补充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根据孕妇的身体状况、饮食习惯和孕期需求，制定个性化的营养补充方案。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合理选择营养补充剂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在医生建议下，合理选择维生素、矿物质等营养补充剂，以满足孕期特殊营养需求。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注重食物多样化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在保证营养平衡的基础上，注重食物的多样化，提高孕妇的食欲和营养摄入。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孕期营养补充方案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https://d.book118.com/238131103135006036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2024-09-16T11:09:55.105</cp:lastPrinted>
  <dcterms:created xsi:type="dcterms:W3CDTF">2024-09-16T03:09:55Z</dcterms:created>
  <dcterms:modified xsi:type="dcterms:W3CDTF">2024-09-16T03:09:57Z</dcterms:modified>
</cp:coreProperties>
</file>