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6B022-4957-4559-96AF-A6CE614A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5B819-79BC-411E-B880-1A9754B23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0DA17-94E8-46FE-A22C-E238E12E7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D413C-0718-4E0E-B3EB-20147581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12287-0779-42BE-99F0-BA356063F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A8FB06-695E-4A17-9932-1153B29B5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C56C5-5E5A-4803-B037-8ADFABB4F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17886-90AC-4033-AFC0-DDB8B9CC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A48CA-BDE9-4461-B729-271039C68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6D0CD-33D7-4DDB-9725-CD65E64C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22DF-E8DC-4FE6-BBB2-94FBA2851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204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大客户营销管理策略对企业竞争力的影响研究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大客户营销管理策略对企业竞争力的影响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大客户营销管理策略的实施与案例分析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随着全球化进程的加速和市场竞争的日益激烈，大客户资源成为企业争夺的焦点，大客户营销管理策略对企业竞争力的重要性日益凸显。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大客户通常具有更高的购买力和更广泛的市场影响力，其需求也呈现出多样化和个性化的特点，需要企业制定针对性的营销管理策略。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传统的营销策略已难以满足大客户的需求，企业需要转型营销策略，从产品导向转向客户导向，建立长期稳定的客户关系。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研究目的：本研究旨在探讨大客户营销管理策略对企业竞争力的影响，为企业制定有效的大客户营销管理策略提供理论支持和实践指导。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研究问题：本研究将围绕以下几个方面展开研究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大客户营销管理策略的内涵及特点；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大客户营销管理策略对企业竞争力的影响机制；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不同行业、不同规模企业实施大客户营销管理策略的差异性；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企业如何根据自身情况制定有效的大客户营销管理策略。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本研究将采用文献综述、案例分析、问卷调查等研究方法，对大客户营销管理策略的理论基础、实践经验及存在问题进行深入探讨。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不同行业、不同规模的企业，重点关注大客户营销管理策略的实施情况、效果评估及改进措施等方面。同时，本研究还将对国内外相关研究成果进行梳理和评价，以期为企业制定有效的大客户营销管理策略提供借鉴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大客户通常指的是对企业的产品或服务需求量大、采购频次高、对企业的经营业绩产生重要影响的客户。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大客户往往具有采购集中、决策周期长、服务要求高、价格敏感等特点，需要企业投入更多的资源和精力进行维护和管理。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大客户是企业的重要收入来源，对大客户进行有效的营销管理可以提升企业业绩，增加市场份额。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15" r="1501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通过对大客户的深入了解和分析，企业可以更加精准地满足客户需求，提升客户满意度和忠诚度，从而增强企业竞争力。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与大客户建立长期稳定的合作关系，可以为企业带来持续稳定的收入流，促进企业持续发展。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通过对市场和客户进行深入分析，识别出潜在的大客户，并根据客户的特点和需求进行分类管理。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针对不同类型的大客户，制定个性化的营销策略，包括产品定制、价格策略、服务策略等，以满足客户的个性化需求。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建立完善的客户关系管理体系，包括客户信息管理、客户服务管理、客户投诉管理等，确保与大客户之间的良好沟通和合作关系。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组建专业的营销团队，具备丰富的行业知识和营销技能，能够有效地开展大客户营销管理工作。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大客户营销管理策略对企业竞争力的影响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通过针对大客户的个性化营销策略，增加产品销售量，从而扩大企业在市场中的销售规模。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扩大销售规模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大客户营销管理策略有助于企业在竞争激烈的市场环境中脱颖而出，提升市场地位。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针对大客户的营销策略能够加深企业对市场的了解，增强企业在市场中的渗透力。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增强市场渗透力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提高企业市场份额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通过与大客户的合作，借助大客户的资源和影响力，提升企业的品牌知名度。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增强品牌忠诚度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大客户营销管理策略有助于企业塑造专业、可信赖的品牌形象，增强品牌吸引力。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通过为大客户提供优质的产品和服务，增强大客户对企业的信任和忠诚度，进而提升品牌忠诚度。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https://d.book118.com/238132046015006032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2024-09-09T09:21:26.235</cp:lastPrinted>
  <dcterms:created xsi:type="dcterms:W3CDTF">2024-09-09T01:21:26Z</dcterms:created>
  <dcterms:modified xsi:type="dcterms:W3CDTF">2024-09-09T01:21:28Z</dcterms:modified>
</cp:coreProperties>
</file>