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D03355-8AA6-4264-9A1B-B30E1FF2F7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3BC64B-D108-4D3B-8BBC-A723786FAD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741493-2145-4450-95AE-F33F2EBE2E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6FCE23-E2E0-449F-9EDD-190AE0D279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A4F0822-A91C-4EBD-B93B-70B9F598DA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050D3CB-B62B-4539-A60F-8C56E4B91A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34B875E-83F1-4210-AE84-9CE67DFDCD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D040D0-B2CC-4A6B-8CB7-A99097DB81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EB3D26-7DC8-4340-AC6E-31BA5102B9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EDB173-7971-4983-8FB7-8F0D5A82C1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18BB18-5B08-493D-AFE4-50091A90F9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813212600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心理健康观影活动报告总结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19200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活动内容和流程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活动参与人员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活动总结和反思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活动概述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72" b="107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活动背景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随着社会压力的增大，心理健康问题日益受到关注。为了提高大众对心理健康的重视，传播心理健康知识，我们策划了一场特别的观影活动。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此次活动以电影为媒介，通过观影、讨论的方式，让参与者更深入地了解心理健康，提高自我认知和心理保健意识。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增强大众对心理健康的认识，提高心理健康素养。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通过观影和讨论，帮助参与者了解心理问题的成因、预防和应对方法。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提供一个交流平台，让参与者分享自己的心得体会，共同成长。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活动目的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活动时间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XXXX年XX月XX日晚上X点至X点。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活动地点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XX社区中心电影院。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活动时间和地点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活动内容和流程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本次观影活动选取了多部心理健康主题的纪录片和电影，涵盖了不同角度和案例，旨在通过影像资料生动展现心理健康的重要性。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影片均经过精心挑选，内容积极向上，富有教育意义，能够引发观众对心理健康的关注和思考。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观影影片介绍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影片选取标准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影片类型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656" r="2365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2147" r="2214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3660" r="2366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活动流程安排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活动策划团队制定了详细的活动流程，确保活动有序进行。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通过校园广播、海报等多种渠道进行广泛宣传，提高活动的知名度和参与度。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活动于XXXX年XX月XX日晚X点在XX教室举行。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观众提前领取观影券，按照指定时间入场就座。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活动策划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活动宣传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活动时间与地点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入场安排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268" r="17268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观影结束后，组织现场观众进行讨论和分享，鼓励大家发表自己的看法和感受。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互动形式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邀请心理健康专家进行现场点评，为观众提供专业指导和建议。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专家点评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观众可向专家提问，针对自身困惑寻求解答。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观众提问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活动结束前，对本次活动进行总结，收集观众的反馈意见，以便不断改进和完善后续活动。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总结反馈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观影后的互动环节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活动参与人员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https://d.book118.com/238132126002006044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2024-09-23T18:20:52.615</cp:lastPrinted>
  <dcterms:created xsi:type="dcterms:W3CDTF">2024-09-23T10:20:52Z</dcterms:created>
  <dcterms:modified xsi:type="dcterms:W3CDTF">2024-09-23T10:20:54Z</dcterms:modified>
</cp:coreProperties>
</file>