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C9B8E-D29A-448B-BB35-C8DBFA84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19FFE-A5E8-4187-8EDF-C7CA12A3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8F2F-EC7F-4BF2-A76C-EE7AC044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CDBE4-120D-4E14-A033-756B4828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E4359-CB88-44CA-8F51-A03182C6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D0EB-4398-4D4A-8979-3A38DCE2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46A07-977B-4B31-9FE5-7B70AE2A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77C3A-0F6D-446A-8A83-7D27E927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C31E6-1C3C-471C-A01A-9A0B98CA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F656-6075-4F0B-816E-A37A71A2E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6A98-7084-4EBD-8500-6C3710C2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307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肺结核的地方疫苗接种计划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地方疫苗接种计划制定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疫苗接种实施过程管理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地方疫苗接种效果评估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通过疫苗接种提高人群免疫力，降低肺结核的发病率和死亡率。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肺结核是全球性的公共卫生问题，通过地方疫苗接种计划，积极参与全球卫生治理。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肺结核对患者和社会造成沉重的经济负担，通过预防接种减少疾病负担，有利于社会经济发展。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预防和控制肺结核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应对全球公共卫生挑战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疫苗种类和接种对象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接种效果和安全性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合作与宣传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分析疫苗接种后的效果、安全性及可能出现的不良反应。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阐述针对不同人群使用的肺结核疫苗种类及接种对象的确定。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详细介绍地方肺结核疫苗接种计划的制定、实施和评估情况。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介绍在疫苗接种计划中的多方合作、宣传推广及公众教育等方面的内容。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肺结核定义与发病原因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肺结核是一种由结核分枝杆菌引起的慢性传染病，主要影响肺部，但也可能影响身体其他部位。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肺结核通常由吸入含有结核分枝杆菌的飞沫传播。当人体免疫力下降时，结核菌可能趁机繁殖并引发疾病。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肺结核是全球性的健康问题，尤其在发展中国家和贫困地区发病率较高。尽管有有效的治疗方法，但由于多种因素，如贫困、营养不良和医疗条件不足，肺结核仍然是一个严重的公共卫生问题。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在中国，肺结核的发病率和死亡率已经显著下降，但仍然存在一定的疾病负担。政府采取了一系列措施，如加强疫苗接种、提高诊断和治疗水平，以进一步控制肺结核的传播。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肺结核全球及国内现状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肺结核预防措施重要性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改善居住条件、通风和个人卫生习惯有助于减少结核菌的传播。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接种疫苗可以提高人群的免疫力，降低感染和传播的风险。对于已经感染的人群，及时的治疗和管理可以防止疾病进展并减少并发症的发生。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通过早期发现和有效治疗肺结核患者，可以减少结核菌的传播。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地方疫苗接种计划制定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根据肺结核疫苗适用年龄，确定接种目标人群的年龄范围。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结合当地肺结核疫情，确定需要接种的地域范围。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评估目标人群的健康状况，确保接种者无严重疾病或禁忌症。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9" r="319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根据国内外疫苗评估结果，选择安全、有效的肺结核疫苗。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根据目标人群数量和接种计划，合理预测所需疫苗数量，并制定采购计划。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确保通过正规、可靠的渠道采购疫苗，保障疫苗质量。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疫苗选择与采购策略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制定详细的接种流程，包括预约、登记、接种、留观等环节，确保接种工作有序进行。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接种点选择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根据人口密度、交通状况等因素，合理设置接种点，方便目标人群接种。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配备足够数量的专业医务人员，确保接种过程安全、规范。同时，对接种人员进行专业培训，提高接种效率和质量。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接种点设置及人员配备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疫苗接种实施过程管理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制定详细的接种计划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培训接种人员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准备接种器材和疫苗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开展宣传动员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接种前准备工作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根据当地肺结核疫情和疫苗供应情况，制定具体的接种计划，包括接种时间、地点、对象、疫苗种类和数量等。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对接种人员进行专业培训，确保他们熟悉接种流程、操作规范以及应急处理措施。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提前准备充足的接种器材，如注射器、针头、消毒棉球等，并确保疫苗的质量和有效性。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通过多种渠道宣传肺结核疫苗接种的重要性和必要性，提高公众的接种意愿和配合度。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https://d.book118.com/238133071057006032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2024-09-09T22:42:54.699</cp:lastPrinted>
  <dcterms:created xsi:type="dcterms:W3CDTF">2024-09-09T14:42:54Z</dcterms:created>
  <dcterms:modified xsi:type="dcterms:W3CDTF">2024-09-09T14:42:56Z</dcterms:modified>
</cp:coreProperties>
</file>