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7540CF5-F8F1-4CB2-B17B-8C2C2971B3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912E23-E3C6-415B-9401-BA16D5AE54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0279B63-B6CD-4C87-A8BA-A4C1C8E88C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FC20AE0-0FC6-4B9C-89E5-F017B9600F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8E17A81-ECCE-4323-A5D7-B18B1E274ED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8F27334-A35D-4DE5-9845-729A7CAAE11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32D75C1-1C9A-4E17-A755-0E15F8C56BE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D8E8EF6-BFB9-432C-B698-CE62C9B050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BF5C61B-C56E-4F11-911D-96ABFFC5AE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E0A8F2-01B7-4C63-A853-DB3381C2CF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4B2E7A-6D41-4A69-BCE0-33345642FC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8135011065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headEnd type="oval"/>
            <a:tailEnd type="oval"/>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中国新生儿危重病例评分法的</a:t>
            </a:r>
          </a:p>
          <a:p>
            <a:pPr algn="ctr">
              <a:lnSpc>
                <a:spcPct val="120000"/>
              </a:lnSpc>
              <a:spcBef>
                <a:spcPts val="375"/>
              </a:spcBef>
            </a:pPr>
            <a:r>
              <a:rPr lang="en-US" sz="4050" b="1">
                <a:solidFill>
                  <a:srgbClr val="FFFFFF">
                    <a:alpha val="100000"/>
                  </a:srgbClr>
                </a:solidFill>
                <a:latin typeface="Microsoft Yahei"/>
                <a:ea typeface="Microsoft Yahei"/>
                <a:cs typeface="Microsoft Yahei"/>
              </a:rPr>
              <a:t>应用及展望</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2024-01-25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引言</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中国新生儿危重病例评分法概述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评分法应用实践</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评分法改进与优化探讨</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未来发展趋势与展望</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结论与建议</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新生儿危重病例评分法是对新生儿病情严重程度进行评估的一种方法，有助于医生及时、准确地了解新生儿的病情，制定合理的治疗方案，提高救治成功率。</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新生儿危重病例评分法的重要性</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中国新生儿危重病例评分法是在借鉴国际先进经验的基础上，结合中国新生儿的生理、病理特点而制定的，具有较高的科学性和实用性。</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中国新生儿危重病例评分法的特点</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国际上对新生儿危重病例评分法的研究起步较早，已经形成了较为完善的评分体系，如Apgar评分、Silverman评分等。这些评分法在临床应用中取得了显著的效果，为新生儿救治提供了有力支持。</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国际研究现状</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中国对新生儿危重病例评分法的研究起步较晚，但近年来发展迅速。国内学者在借鉴国际经验的基础上，结合中国实际情况，制定了适合中国新生儿特点的危重病例评分法，并在临床实践中不断完善和推广。目前，中国新生儿危重病例评分法已经在各级医疗机构得到广泛应用，为新生儿救治工作提供了有力保障。</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国内研究现状</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中国新生儿危重病例评分法概述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内容</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中国新生儿危重病例评分法主要包括对新生儿的呼吸、心率、血压、体温、意识状态等多项生理指标进行评分，同时结合新生儿的病史、临床表现及实验室检查等信息进行综合评估。</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特点</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该评分法具有全面性、客观性和可操作性等特点，能够较为准确地反映新生儿的危重程度，为临床医生提供有力的决策支持。</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评分法内容与特点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适用范围与对象</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适用范围</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中国新生儿危重病例评分法适用于各级医疗机构的新生儿科、儿科重症监护室等，对新生儿危重病例进行快速评估和分类管理。</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适用对象</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该评分法适用于所有新生儿，特别是早产儿、低出生体重儿、窒息儿等危重患儿，有助于及时发现和处理潜在的危险因素，降低新生儿的死亡率和致残率。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评分法应用实践</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指导临床治疗</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评分法可以指导医生对新生儿进行及时、有效的治疗，降低新生儿死亡率，提高治愈率。</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预测预后</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评分法可以预测新生儿的预后情况，帮助医生和家长了解新生儿的病情发展趋势，做好相应的准备和应对措施。</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评估新生儿病情严重程度</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通过评分法可以快速、准确地评估新生儿病情的严重程度，为医生制定治疗方案提供依据。</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临床应用情况</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数据收集与整理</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通过对新生儿危重病例相关数据的收集与整理，可以建立数据库，为后续的数据分析提供基础。</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数据可视化</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利用数据可视化技术，可以将评分法的应用情况以图表、图像等形式展现出来，方便医生和研究者进行数据分析和解读。</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数据挖掘与预测</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通过数据挖掘技术，可以挖掘出评分法与新生儿病情、治疗等方面的关联和规律，为预测新生儿病情发展趋势、优化治疗方案等提供支持。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数据分析与解读</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存在问题及挑战</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目前的评分法主要关注新生儿出生时的状况，对未来病情发展的预测能力有限，需要进一步完善预测模型以提高预测准确性。</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预测模型有待完善</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目前，不同医院和医生对评分法的理解和应用存在差异，导致评分结果的不一致性和可比性差。</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评分法标准不统一</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在实际应用中，由于各种原因（如医疗条件限制、家长不配合等），可能导致数据收集不全面，影响评分法的准确性和可靠性。</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数据收集不全面</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https://d.book118.com/238135011065006036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2024-09-15T20:26:59.620</cp:lastPrinted>
  <dcterms:created xsi:type="dcterms:W3CDTF">2024-09-15T12:26:59Z</dcterms:created>
  <dcterms:modified xsi:type="dcterms:W3CDTF">2024-09-15T12:27:01Z</dcterms:modified>
</cp:coreProperties>
</file>