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70F4A-B4A9-493A-AA55-90D10D0E7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75BB8-989C-4DDD-BC6B-5EB17B8E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8F9FD-31F3-4BCA-B6A2-5AEF4B499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CF20C-5AF9-4E88-B166-560F23BF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84FFA-5A00-4D26-9D84-70E7A822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D1C29-1D94-4FCB-B902-BD5BCC0AC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B2C99-FC21-4AC6-9034-E989B3754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4E474-D949-448B-9BD4-BB18F0E7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6D7B0-D246-4CCB-9C9B-5814CF0A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2EFE7-C7B5-444E-80C9-5EAA15B17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C07C8-71CA-483B-A321-704F4A063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5073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禅修旅游项目评价分析报告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禅修旅游项目市场分析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禅修旅游项目财务分析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禅修旅游项目社会效益评价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禅修旅游项目综合评价与结论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禅修旅游是一种结合传统禅修实践与旅游活动的特色旅游项目。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该项目通常包括静坐冥想、经行、禅茶一味等禅修课程，以及参观佛教圣地、体验佛教文化等活动。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禅修旅游旨在帮助游客减轻压力、提高内心平静与智慧，同时了解与体验佛教文化。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禅修旅游项目概述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旅游业发展迅速，游客对旅游产品的需求日益多样化，禅修旅游应运而生。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现代社会压力日益增大，越来越多人寻求心灵成长与内心平静。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禅修作为一种有效的心理调适方法，受到越来越多人的关注与认可。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提供一个让游客深入了解佛教文化与禅修实践的平台。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帮助游客减轻压力、提高身心健康水平。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促进佛教文化的传播与交流。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推动当地旅游业的发展，增加就业机会与经济效益。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禅修旅游项目市场分析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禅修旅游市场需求的增长趋势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随着消费者对身心健康和精神成长的追求，禅修旅游市场需求呈现快速增长趋势。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不同年龄段和性别对禅修旅游的需求差异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年轻人和女性对禅修旅游的需求相对较高，而中老年人和男性也有一定的市场需求。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消费者对禅修旅游项目的期望和需求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消费者期望通过禅修旅游达到身心放松、内心平静、提高自我认知等目的，对项目的专业性、师资力量、课程设置等方面有较高的要求。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行业内主要竞争对手及其市场份额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目前市场上主要的禅修旅游项目包括灵隐寺、少林寺等知名寺庙的禅修课程，以及一些专业的禅修机构如内观禅修中心等。这些竞争对手在市场份额上占据较大优势。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竞争对手的产品特点和服务优势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竞争对手的产品特点包括专业的师资力量、丰富的课程设置、优美的修行环境等；服务优势则体现在客户接待、住宿餐饮、后续关怀等方面。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本项目与竞争对手的优劣势比较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本项目在师资力量、课程设置等方面与竞争对手相当，但在品牌知名度、市场份额等方面存在一定劣势。同时，本项目也有一些独特的优势，如更加注重客户体验、提供更加个性化的服务等。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目标客户群体主要是有一定经济实力和文化素养的中高端人群，他们对身心健康和精神成长有较高追求，希望通过禅修旅游达到内心平静、提高自我认知等目的。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目标客户群体主要分布在城市地区，尤其是大城市和发达地区。他们习惯于通过网络等渠道获取信息和进行消费，对产品的品质和服务质量有较高要求。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，可以采取线上和线下相结合的营销策略，如通过社交媒体、专业网站等渠道进行宣传和推广，同时举办一些线下活动如禅修体验课程、讲座等吸引潜在客户。此外，可以与一些高端旅游机构合作，共同推出高品质的禅修旅游产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目标客户群体的特征和需求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目标客户群体的地域分布和消费习惯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针对目标客户群体的营销策略和推广手段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项目提供了多样化的禅修课程，包括基础入门、进阶提高、专题研讨等，以满足不同游客的需求。同时，课程安排合理，注重理论与实践的结合。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禅修课程设置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项目聘请了经验丰富的禅修导师，具备专业的禅修知识和教学技能，能够为游客提供高质量的指导。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项目通过线上线下多渠道进行宣传推广，包括社交媒体、旅游网站、合作伙伴等，提高了项目的知名度和影响力。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游客满意度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根据游客反馈和调查问卷结果，大部分游客对项目的禅修课程、师资力量、住宿环境等方面表示满意。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项目在禅修旅游市场中占据了一定的份额，并呈现出稳步增长的趋势。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收益情况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项目实现了良好的经济效益，收入来源主要包括课程费用、住宿费用等。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https://d.book118.com/238135073041006035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2024-09-14T01:06:35.449</cp:lastPrinted>
  <dcterms:created xsi:type="dcterms:W3CDTF">2024-09-13T17:06:35Z</dcterms:created>
  <dcterms:modified xsi:type="dcterms:W3CDTF">2024-09-13T17:06:37Z</dcterms:modified>
</cp:coreProperties>
</file>