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040F72-F81E-4117-8675-43289BE1F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BDD94-71CE-4EEF-89C5-8C54D8368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2F9B7-0C9E-4DBC-AF8B-4ADD83E97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1551F0-C514-4917-8F87-A24328801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54E25F-3561-49F4-AAE6-1F309FCA4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5F9A8C-AF53-4286-AB8D-15004CB67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6F2132-8F40-444F-89E5-BD4ACCAED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4634E2-E399-42BA-938C-0DF96D818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4B298D-0332-4133-A45A-D56AE697D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E53654-B565-4157-8C2D-2B2DCA72A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563C46-5491-47FE-B013-A7EAAFB98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3507407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边防部队预防中暑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预防中暑的措施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中暑的急救处理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预防中暑的制度与规定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中暑的危害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中暑会导致身体内部温度升高，引发一系列生理反应，如心率加快、血压升高、呼吸急促等。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中暑会导致身体失去水分和电解质，引起脱水、电解质失衡等症状。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7423" b="7423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187" r="118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920" b="192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中暑可能导致严重的健康问题，如热射病、热衰竭等，甚至可能危及生命。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中暑的严重性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350" r="323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837" r="288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561" r="305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中暑对边防部队的影响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中暑还可能引发其他健康问题，如心脏病、中风等，对士兵的健康造成长期影响。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中暑会影响边防部队的战斗力，因为中暑的症状如头晕、乏力、恶心等会影响士兵的体能和注意力。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227" b="72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中暑的后果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中暑可能导致器官功能衰竭，尤其是肝、肾、心脏等重要器官。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中暑还可能引发其他并发症，如肺炎、心脏疾病等，影响患者的康复和生活质量。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中暑的原因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高温环境下，人体通过出汗来散热，如果散热不及时，容易导致体内热量过度积聚，引发中暑。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湿度过高时，人体汗液蒸发速度减慢，散热效果减弱，增加了中暑的风险。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气温变化大，尤其是突然的高温或暴晒，人体难以适应，容易导致中暑。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500" r="25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高温环境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长时间在太阳下曝晒，人体受到紫外线的过度照射，容易引发中暑。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曝晒时人体水分蒸发快，如果补水不足，容易导致脱水，进而引发中暑。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长时间曝晒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缺水状态下，人体无法通过汗液蒸发有效散热，容易引发中暑。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疲劳时人体抵抗力下降，对高温环境的适应能力减弱，容易发生中暑。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063" r="19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缺水与疲劳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153" r="1215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身体虚弱、营养不良、慢性疾病等健康问题，都可能增加中暑的风险。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某些药物可能会影响人体对高温的适应能力，如某些抗过敏药、抗抑郁药等。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健康状况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预防中暑的措施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https://d.book118.com/238135074073006026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2024-09-03T22:05:16.667</cp:lastPrinted>
  <dcterms:created xsi:type="dcterms:W3CDTF">2024-09-03T14:05:16Z</dcterms:created>
  <dcterms:modified xsi:type="dcterms:W3CDTF">2024-09-03T14:05:18Z</dcterms:modified>
</cp:coreProperties>
</file>