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DA0C3-97FE-4318-9E61-E26520C9A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40CB2-0770-4DCB-BC14-E9698F75C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B9BE0-84EE-4379-9DA6-658179B29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A976D-F2B6-49CB-9321-7E28B4A4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C4FCF-251E-482A-9CBB-667FE214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2EEB4-F100-4480-9439-E13573BC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96771-5145-4C92-9086-9189D615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FEE5D-1865-483B-B73E-4AC38D7E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5EB37-F8F7-4B47-B14B-3F615CF9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7AEB1-168E-4EA7-9F0F-FF547832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89BA1-9E38-416B-8ACE-1ADEADCF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5135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治疗室换药室处置室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治疗室换药室处置室的清洁与消毒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治疗室换药室处置室的常见问题及处理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治疗室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治疗室是医疗机构中用于对患者进行治疗的专门场所。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治疗室的主要功能是提供安全、卫生的环境，进行各种治疗操作，包括药物治疗、物理治疗、注射治疗等，以确保患者得到及时、有效的治疗。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治疗室应具备基本的医疗设施，如诊疗床、治疗台、洗手池等。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治疗室应配备必要的医疗设备，如注射器、输液装置、急救药品和器械等。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治疗室的操作规范应严格遵守医疗行业的规定和标准，如消毒规范、注射规范等。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在治疗室进行操作时，应注意患者的安全和舒适，遵循无菌原则，防止交叉感染。同时，应注意医疗废物的处理和环保要求。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换药室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换药室是医疗机构中专门用于伤口换药的场所，具有特定的功能和设施。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换药室的主要功能是为患者提供安全、卫生的环境，进行伤口的清洁、消毒和换药操作，促进伤口愈合。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13" r="24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换药室应具备适宜的室内温度和湿度调节设备，保持空气流通，设有清洁区和污染区分区，以及方便清洁和消毒的设施。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换药室应配备无菌换药包、消毒液、棉签、敷料等必要的医疗用品，以及换药台、椅子、洗手设施等辅助设备。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在换药过程中，医护人员应遵循无菌操作原则，戴口罩、手套，使用一次性医疗用品，确保患者安全。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换药时应保持患者伤口清洁干燥，根据伤口情况选择合适的敷料和消毒剂，避免交叉感染，同时注意观察患者情况，及时处理异常情况。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处置室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https://d.book118.com/238135135000006025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2024-09-01T09:21:10.794</cp:lastPrinted>
  <dcterms:created xsi:type="dcterms:W3CDTF">2024-09-01T01:21:10Z</dcterms:created>
  <dcterms:modified xsi:type="dcterms:W3CDTF">2024-09-01T01:21:12Z</dcterms:modified>
</cp:coreProperties>
</file>