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1FF66CB-DD78-4997-8C3F-C16381E941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703DF4-3789-4FB4-970E-296681207A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3CE6CD6-38D5-4EC7-909D-4ABE3C6883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C387F6F-7A1D-4774-90D2-B5603898AD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7F7ED9D-3943-4C18-B8DD-E29844893CA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8F07C50-8E53-4E35-9CEB-58865CA0401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4763844-B58D-4BAC-BB9C-68EE34CB48A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E2FF69-7865-4DF2-8218-552C6B555E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8E17DE-0C95-44EB-8C99-6C0C3BC8A2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F3CB60-D74B-4D67-A6FF-E862FF6F26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FB83C7-09DF-4381-99BB-9E31D2C14B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8136121062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工业产品质量安全培训方法与技巧</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工业产品质量安全概述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产品质量安全风险识别与评估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原材料采购与供应商管理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生产过程质量控制与监督</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成品检验与不合格品处理流程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质量管理体系建设与认证</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工业产品质量安全概述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指工业产品在设计、生产、销售和使用过程中，不会对人身安全、财产安全以及环境造成危害的特性。</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工业产品质量安全直接关系到消费者的生命财产安全，企业的声誉和经济效益，以及国家的经济发展和社会稳定。</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工业产品质量安全定义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016" r="3001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612" r="3261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国家制定了一系列法律法规和标准，对工业产品质量安全进行严格监管，如《产品质量法》、《标准化法》等。</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国家法律法规</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国际上也存在许多关于工业产品质量安全的法规和标准，如ISO 9000质量管理体系、IEC国际电工委员会标准等。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国际法规和标准</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企业应建立完善的质量管理体系，包括质量方针、质量目标、质量策划、质量控制、质量保证和质量改进等方面。</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质量管理体系</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企业应制定安全生产管理制度，明确各级管理人员和操作人员的职责，确保生产过程中的安全和质量。</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安全生产管理制度</a:t>
            </a:r>
          </a:p>
        </p:txBody>
      </p:sp>
      <p:pic>
        <p:nvPicPr>
          <p:cNvPr id="10" name="Picture 10"/>
          <p:cNvPicPr>
            <a:picLocks noChangeAspect="1"/>
          </p:cNvPicPr>
          <p:nvPr/>
        </p:nvPicPr>
        <p:blipFill>
          <a:blip r:embed="rId3"/>
          <a:srcRect l="16750" r="167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企业应建立严格的产品检验制度，对生产出的产品进行全面的检验和测试，确保产品符合相关标准和要求。</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产品检验制度</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企业内部管理制度</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产品质量安全风险识别与评估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887197" y="368596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973117" y="294616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64389" y="229322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7175869" y="157514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689807" y="4081438"/>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A</a:t>
            </a:r>
          </a:p>
        </p:txBody>
      </p:sp>
      <p:sp>
        <p:nvSpPr>
          <p:cNvPr id="7" name="TextBox 7"/>
          <p:cNvSpPr txBox="1"/>
          <p:nvPr/>
        </p:nvSpPr>
        <p:spPr>
          <a:xfrm>
            <a:off x="4844656" y="336153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B</a:t>
            </a:r>
          </a:p>
        </p:txBody>
      </p:sp>
      <p:sp>
        <p:nvSpPr>
          <p:cNvPr id="8" name="TextBox 8"/>
          <p:cNvSpPr txBox="1"/>
          <p:nvPr/>
        </p:nvSpPr>
        <p:spPr>
          <a:xfrm>
            <a:off x="5930576" y="268869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C</a:t>
            </a:r>
          </a:p>
        </p:txBody>
      </p:sp>
      <p:sp>
        <p:nvSpPr>
          <p:cNvPr id="9" name="TextBox 9"/>
          <p:cNvSpPr txBox="1"/>
          <p:nvPr/>
        </p:nvSpPr>
        <p:spPr>
          <a:xfrm>
            <a:off x="7021848" y="1970621"/>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D</a:t>
            </a:r>
          </a:p>
        </p:txBody>
      </p:sp>
      <p:sp>
        <p:nvSpPr>
          <p:cNvPr id="10" name="TextBox 10"/>
          <p:cNvSpPr txBox="1"/>
          <p:nvPr/>
        </p:nvSpPr>
        <p:spPr>
          <a:xfrm>
            <a:off x="264117" y="3897206"/>
            <a:ext cx="347445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头脑风暴法</a:t>
            </a:r>
          </a:p>
        </p:txBody>
      </p:sp>
      <p:sp>
        <p:nvSpPr>
          <p:cNvPr id="11" name="TextBox 11"/>
          <p:cNvSpPr txBox="1"/>
          <p:nvPr/>
        </p:nvSpPr>
        <p:spPr>
          <a:xfrm>
            <a:off x="343183" y="4453085"/>
            <a:ext cx="324734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组织专家团队，通过自由讨论的方式，集思广益，识别潜在的产品质量安全风险。</a:t>
            </a:r>
          </a:p>
        </p:txBody>
      </p:sp>
      <p:sp>
        <p:nvSpPr>
          <p:cNvPr id="12" name="TextBox 12"/>
          <p:cNvSpPr txBox="1"/>
          <p:nvPr/>
        </p:nvSpPr>
        <p:spPr>
          <a:xfrm>
            <a:off x="7021848" y="3829597"/>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流程图分析法</a:t>
            </a:r>
          </a:p>
        </p:txBody>
      </p:sp>
      <p:sp>
        <p:nvSpPr>
          <p:cNvPr id="13" name="TextBox 13"/>
          <p:cNvSpPr txBox="1"/>
          <p:nvPr/>
        </p:nvSpPr>
        <p:spPr>
          <a:xfrm>
            <a:off x="7021848" y="4385476"/>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通过绘制流程图，将产品从原材料到最终成品的所有环节进行展示，逐一分析每个环节可能存在的风险。</a:t>
            </a:r>
          </a:p>
        </p:txBody>
      </p:sp>
      <p:sp>
        <p:nvSpPr>
          <p:cNvPr id="14" name="TextBox 14"/>
          <p:cNvSpPr txBox="1"/>
          <p:nvPr/>
        </p:nvSpPr>
        <p:spPr>
          <a:xfrm>
            <a:off x="8276238" y="1408158"/>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FMEA分析法</a:t>
            </a:r>
          </a:p>
        </p:txBody>
      </p:sp>
      <p:sp>
        <p:nvSpPr>
          <p:cNvPr id="15" name="TextBox 15"/>
          <p:cNvSpPr txBox="1"/>
          <p:nvPr/>
        </p:nvSpPr>
        <p:spPr>
          <a:xfrm>
            <a:off x="8276238" y="1964037"/>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即故障模式与影响分析，通过对产品各组成部分的潜在故障模式及其对系统功能的影响进行分析，识别出风险点。</a:t>
            </a:r>
          </a:p>
        </p:txBody>
      </p:sp>
      <p:sp>
        <p:nvSpPr>
          <p:cNvPr id="16" name="TextBox 16"/>
          <p:cNvSpPr txBox="1"/>
          <p:nvPr/>
        </p:nvSpPr>
        <p:spPr>
          <a:xfrm>
            <a:off x="1309174" y="1453224"/>
            <a:ext cx="3461281"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德尔菲法</a:t>
            </a:r>
          </a:p>
        </p:txBody>
      </p:sp>
      <p:sp>
        <p:nvSpPr>
          <p:cNvPr id="17" name="TextBox 17"/>
          <p:cNvSpPr txBox="1"/>
          <p:nvPr/>
        </p:nvSpPr>
        <p:spPr>
          <a:xfrm>
            <a:off x="1043424" y="2035855"/>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采用匿名方式，征求专家意见，经过反复征询、归纳、修改，最终汇总成专家基本一致的看法，作为识别的结果。</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风险识别方法及工具</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542" r="14542"/>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将风险发生的可能性和后果严重程度作为两个维度，构建风险矩阵，对风险进行量化评估。</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风险矩阵法</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蒙特卡罗模拟法</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敏感性分析法</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决策树法</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利用计算机模拟技术，对风险发生的概率和后果进行模拟分析，评估风险的大小。</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通过分析风险因素变化对目标的影响程度，确定各风险因素对目标的重要性排序。</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采用树形结构图表示各风险因素之间的逻辑关系，通过计算各路径的风险值，找出关键风险因素。</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风险评估模型建立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风险等级划分与应对措施</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风险等级划分</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根据风险评估结果，将风险划分为高、中、低三个等级，分别用红、黄、绿三种颜色表示。</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高风险应对措施</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对于高风险点，应立即采取紧急措施进行处置，如停产整顿、召回产品等，同时深入分析原因，制定根本性解决方案。</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中风险应对措施</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对于中风险点，应制定相应的管理措施和应急预案，加强监控和预警，防止风险升级。</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低风险应对措施</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对于低风险点，可保持现有控制措施不变，但需定期检查和评估其有效性。同时加强员工培训和宣传教育提高员工的风险意识。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原材料采购与供应商管理</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458" r="17458"/>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3208" r="1320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质量管理体系</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产品合格率</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生产能力与设备</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价格与交货期</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供应商选择与评价标准</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评估供应商是否建立完善的质量管理体系，如ISO 9001等，并考察其执行情况。</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考察供应商的生产规模、设备水平、工艺流程等，确保其具备稳定的生产能力。</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了解供应商过去一段时间内所提供产品的合格率，以评估其质量保证能力。</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综合考虑供应商的价格、交货期等因素，选择性价比较高的供应商。</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042" r="1704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明确采购产品的质量要求，包括外观、性能、安全等方面的标准。</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质量标准</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规定产品在交货前需经过的检验和验收程序，确保产品符合质量要求。</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检验与验收</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明确供应商在产品质量方面的责任和义务，如退换货、赔偿等。</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质量责任</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鼓励供应商持续改进产品质量，提高合格率，减少质量波动。</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持续改进</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采购合同中的质量条款</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目标设定</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与供应商共同设定产品质量改进目标，如提高合格率、降低不良品率等。</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原因分析</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针对产品出现的质量问题，进行深入的原因分析，找出根本原因。</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改进措施</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根据原因分析结果，制定相应的改进措施，如优化工艺流程、更换原材料等。</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效果评估</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对改进措施的实施效果进行评估，确保产品质量得到持续改进。</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供应商持续改进计划</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生产过程质量控制与监督</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42" r="1654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根据产品设计要求，结合生产实际情况，编制详细的生产工艺文件，包括工艺流程图、作业指导书、检验标准等。</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生产工艺文件编制</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生产工艺文件需经过相关部门审批，确保文件的合理性和可行性。审批流程包括文件提交、初审、反馈修改、终审等环节，确保文件质量。</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审批流程</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随着产品设计和生产技术的不断改进，生产工艺文件也需要及时更新和维护，保持与生产实际的同步。</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文件更新与维护</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生产工艺文件编制及审批流程</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https://d.book118.com/238136121062006033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101</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2024-09-11T11:41:05.816</cp:lastPrinted>
  <dcterms:created xsi:type="dcterms:W3CDTF">2024-09-11T03:41:05Z</dcterms:created>
  <dcterms:modified xsi:type="dcterms:W3CDTF">2024-09-11T03:41:08Z</dcterms:modified>
</cp:coreProperties>
</file>