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A1DFF7B-F1F9-452C-87AC-1BE225F9D9F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A6148CF-0071-4942-B26D-E2C72DDD990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6DABC5B-29E4-461B-A4B0-905EC179A0C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59E95D6-646B-4A11-925F-CFFFE210487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2445F0C-4E30-464C-A000-3C94661C885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1D0DE28-1989-4B3F-865C-2F02C7CCE13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FD529CC-3A76-4B7C-8128-D4891E93E93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6A3C06A-57CF-4570-98BD-341648A09DD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CCC4F15-1040-4F7C-93C5-94A1ACCEBC3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3BA3698-93D7-441E-89D7-6210DD413D9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C6D1D6F-183F-42AB-AD58-34327B32C58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3814004207700602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424273" y="2083443"/>
            <a:ext cx="9343454"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175" b="1">
                <a:solidFill>
                  <a:srgbClr val="000000">
                    <a:alpha val="100000"/>
                  </a:srgbClr>
                </a:solidFill>
                <a:latin typeface="Microsoft Yahei"/>
                <a:ea typeface="Microsoft Yahei"/>
                <a:cs typeface="Microsoft Yahei"/>
              </a:rPr>
              <a:t>竞争优势教师仪表教态的竞争力提升方法</a:t>
            </a:r>
          </a:p>
        </p:txBody>
      </p:sp>
      <p:sp>
        <p:nvSpPr>
          <p:cNvPr id="3" name="AutoShape 3"/>
          <p:cNvSpPr/>
          <p:nvPr/>
        </p:nvSpPr>
        <p:spPr>
          <a:xfrm>
            <a:off x="4341788" y="3875459"/>
            <a:ext cx="3508424" cy="721527"/>
          </a:xfrm>
          <a:prstGeom prst="roundRect">
            <a:avLst>
              <a:gd name="adj" fmla="val 12500"/>
            </a:avLst>
          </a:prstGeom>
          <a:solidFill>
            <a:srgbClr val="FFC12A">
              <a:alpha val="100000"/>
            </a:srgbClr>
          </a:solidFill>
          <a:ln w="28575">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4779214" y="4075345"/>
            <a:ext cx="2633573"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b="1">
                <a:solidFill>
                  <a:srgbClr val="000000">
                    <a:alpha val="100000"/>
                  </a:srgbClr>
                </a:solidFill>
                <a:latin typeface="Microsoft Yahei"/>
                <a:ea typeface="Microsoft Yahei"/>
                <a:cs typeface="Microsoft Yahei"/>
              </a:rPr>
              <a:t>汇报人：XX</a:t>
            </a:r>
          </a:p>
        </p:txBody>
      </p:sp>
      <p:sp>
        <p:nvSpPr>
          <p:cNvPr id="5" name="AutoShape 5"/>
          <p:cNvSpPr/>
          <p:nvPr/>
        </p:nvSpPr>
        <p:spPr>
          <a:xfrm>
            <a:off x="4341788" y="4791058"/>
            <a:ext cx="3508424" cy="721527"/>
          </a:xfrm>
          <a:prstGeom prst="roundRect">
            <a:avLst>
              <a:gd name="adj" fmla="val 12500"/>
            </a:avLst>
          </a:prstGeom>
          <a:solidFill>
            <a:srgbClr val="FFC12A">
              <a:alpha val="100000"/>
            </a:srgbClr>
          </a:solidFill>
          <a:ln w="28575">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60501" y="4990945"/>
            <a:ext cx="3070999"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b="1">
                <a:solidFill>
                  <a:srgbClr val="000000">
                    <a:alpha val="100000"/>
                  </a:srgbClr>
                </a:solidFill>
                <a:latin typeface="Microsoft Yahei"/>
                <a:ea typeface="Microsoft Yahei"/>
                <a:cs typeface="Microsoft Yahei"/>
              </a:rPr>
              <a:t>2024-01-16</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教师仪表教态现状分析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仪表教态与教师竞争力关系探讨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提升教师仪表教态竞争力的策略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实践案例分享与启示</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01</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引言</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headEnd type="none"/>
            <a:tailEnd type="none"/>
          </a:ln>
        </p:spPr>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优秀的仪表教态能够提升学生的学习兴趣和积极性，从而提高教育质量。</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提升教育质量</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750" r="1675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增强教师职业素养</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适应教育改革需求</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仪表教态是教师职业素养的重要组成部分，提升仪表教态有助于增强教师的专业素养和形象。</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当前教育改革强调学生的主体性和个性化发展，优秀的仪表教态能够更好地满足这一需求。</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教师的仪表教态直接关系到学生对其形象和信誉的认可，良好的仪表教态有助于塑造教师的专业形象。</a:t>
            </a:r>
          </a:p>
        </p:txBody>
      </p:sp>
      <p:pic>
        <p:nvPicPr>
          <p:cNvPr id="6" name="Picture 6"/>
          <p:cNvPicPr>
            <a:picLocks noChangeAspect="1"/>
          </p:cNvPicPr>
          <p:nvPr/>
        </p:nvPicPr>
        <p:blipFill>
          <a:blip r:embed="rId2"/>
          <a:srcRect l="16667" r="1666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塑造良好形象</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教师的仪表教态能够影响学生的注意力和兴趣，优秀的仪表教态能够提高教学效果和学生的学习成绩。</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提高教学效果</a:t>
            </a:r>
          </a:p>
        </p:txBody>
      </p:sp>
      <p:pic>
        <p:nvPicPr>
          <p:cNvPr id="10" name="Picture 10"/>
          <p:cNvPicPr>
            <a:picLocks noChangeAspect="1"/>
          </p:cNvPicPr>
          <p:nvPr/>
        </p:nvPicPr>
        <p:blipFill>
          <a:blip r:embed="rId3"/>
          <a:srcRect l="16667" r="16667"/>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667" r="1666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良好的仪表教态有助于教师与学生之间建立良好的沟通和互动关系，促进师生之间的交流和合作。</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促进师生交流</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仪表教态在教师职业中的重要性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02</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教师仪表教态现状分析</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headEnd type="none"/>
            <a:tailEnd type="none"/>
          </a:ln>
        </p:spPr>
      </p:cxn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27" b="2627"/>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教师仪表教态现状及问题</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仪表不规范</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部分教师对于仪表的重要性认识不足，存在穿着随意、不整洁等问题，影响了教师的形象和学生的感受。</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教态不自然</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有些教师在教学过程中表现得过于紧张或过于松弛，缺乏自然、流畅的教态，导致课堂氛围不佳，学生难以集中精力。</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缺乏互动</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部分教师在教学过程中缺乏与学生的有效互动，使得课堂变得单调乏味，学生参与度不高。</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个人素质与修养</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教师的个人素质与修养也是影响仪表教态的重要因素。具有良好素质和修养的教师往往能够更好地展现自己的教学魅力和吸引力。</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教育背景与经验</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教师的教育背景和教学经验会对其仪表教态产生影响。一般来说，教育水平高、经验丰富的教师在仪表教态上表现更为出色。</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教学环境与氛围</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教学环境和氛围会对教师的仪表教态产生一定的影响。一个积极、和谐的教学环境能够激发教师的教学热情，使其表现出更好的仪表教态。</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0042" r="10042"/>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6667" r="16667"/>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3125" r="13125"/>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影响因素分析</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03</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仪表教态与教师竞争力关系探讨</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headEnd type="none"/>
            <a:tailEnd type="none"/>
          </a:ln>
        </p:spPr>
      </p:cxn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形象塑造</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良好的仪表教态有助于塑造教师的专业形象，提升其在学生和家长心目中的地位和影响力。</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亲和力</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亲切、自然的教态能够拉近教师与学生的距离，增强教师的亲和力，有利于建立良好的师生关系。</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第一印象</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教师的仪表教态是学生和家长对其产生第一印象的关键因素，整洁、大方、得体的仪表能够赢得学生和家长的尊重和信任。</a:t>
            </a:r>
          </a:p>
        </p:txBody>
      </p:sp>
      <p:pic>
        <p:nvPicPr>
          <p:cNvPr id="10" name="Picture 10"/>
          <p:cNvPicPr>
            <a:picLocks noChangeAspect="1"/>
          </p:cNvPicPr>
          <p:nvPr/>
        </p:nvPicPr>
        <p:blipFill>
          <a:blip r:embed="rId2"/>
          <a:srcRect l="20375" r="20375"/>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仪表教态对教师形象塑造的影响</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教师的仪表教态直接影响课堂氛围的营造，积极、热情的教态有助于营造活跃、和谐的课堂氛围，提高学生的学习兴趣和积极性。</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课堂氛围</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教师通过仪表教态向学生传递信息，如通过表情、手势等辅助语言加强口头语言的表达，使学生能够更好地理解和掌握教学内容。</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信息传递</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良好的仪表教态能够吸引学生的注意力，提高学生的课堂参与度，从而促进教学效果的提升。</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学生参与度</a:t>
            </a:r>
          </a:p>
        </p:txBody>
      </p:sp>
      <p:pic>
        <p:nvPicPr>
          <p:cNvPr id="9" name="Picture 9"/>
          <p:cNvPicPr>
            <a:picLocks noChangeAspect="1"/>
          </p:cNvPicPr>
          <p:nvPr/>
        </p:nvPicPr>
        <p:blipFill>
          <a:blip r:embed="rId2"/>
          <a:srcRect l="16667" r="16667"/>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仪表教态对教学效果的影响</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5062" r="25062"/>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职业形象</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教师的仪表教态是其职业形象的重要组成部分，良好的仪表教态有助于提升教师的职业声誉和形象，为其职业发展打下坚实基础。</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教学评价</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学生的教学评价是教师职业发展的重要参考依据，而学生的评价往往受到教师仪表教态的影响。因此，良好的仪表教态有助于提高学生对教师的评价，进而促进教师的职业发展。</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社交能力</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教师的仪表教态不仅影响其在学生中的形象，也影响其在同行、领导等社交圈中的形象。得体的仪表教态有助于提升教师的社交能力，为其职业发展创造更多机会和资源。</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仪表教态对教师职业发展的影响</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https://d.book118.com/238140042077006027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75</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2024-09-05T13:50:19.112</cp:lastPrinted>
  <dcterms:created xsi:type="dcterms:W3CDTF">2024-09-05T05:50:19Z</dcterms:created>
  <dcterms:modified xsi:type="dcterms:W3CDTF">2024-09-05T05:50:21Z</dcterms:modified>
</cp:coreProperties>
</file>