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257EB6-25F6-4862-8DC4-2824AD9EB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93D4A3-2EFC-45F3-8512-FDFEB143C0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7C3C4F-C407-43A0-837C-3B153740FB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2B0C59-1498-4439-B643-85FAA70E3A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0F521D-EE5B-4FCB-B123-AA775C0CC3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8CF5ED-CE4C-4B0B-A762-A0E0BEBE4E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67F9A5-EE89-4BA1-A26B-56FB71FA03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250EE4-3735-4A8D-BBBD-6BF8B8399E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6A7AAB-E3EC-4053-89F5-6DCFDC2210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CC441A-9A1C-4F6C-9231-F0EBAD4E6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7132A4-B3BC-4B21-AB60-110EB73C14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4005703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教育机构理论培训课件</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a:t>
            </a:r>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2023-12-30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教育机构理论概述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教育机构理论的核心概念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教育机构理论的应用与实践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教育机构理论的挑战与解决方案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教育机构理论的发展趋势与未来展望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教育机构理论概述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教育机构理论强调教育机构在个体和社会发展中的重要地位，关注教育机构内部各要素之间的相互作用和影响，以及教育机构与外部环境的互动关系。</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教育机构理论是指对教育机构内部运作机制和规律的研究，旨在揭示教育机构如何影响个体和社会的发展。</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246" b="23246"/>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0943" b="20943"/>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指导教育实践</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教育机构理论为教育实践提供指导，帮助教育工作者理解教育机构的运作机制，从而更好地设计和实施教育活动。</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促进教育改革</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通过对教育机构理论的深入研究，可以发现教育实践中存在的问题和不足，为教育改革提供理论支持和实践指导。</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提高教育质量</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教育机构理论有助于提高教育质量，通过对教育机构内部要素的优化和改进，可以提升教育效果和个体发展水平。</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教育机构理论的重要性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当前研究热点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当前教育机构理论研究领域的研究热点包括教育机构内部治理、教育资源配置、教师专业发展、教育信息化等方面。</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历史回顾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教育机构理论的发展历程可以追溯到古代的教育实践和教育思想，随着社会和经济的发展，教育机构理论的内涵和外延不断拓展和深化。</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未来展望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未来教育机构理论将继续关注教育公平、创新人才培养、全球化和信息化背景下的教育变革等议题，为解决现实问题提供更多理论支持和实践指导。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542" r="14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教育机构理论的历史与发展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教育机构理论的核心概念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学习理论</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认知学习理论</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认知学习理论关注个体如何获取、组织和运用知识，强调学习者在学习过程中的主动性和建构性。</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行为主义学习理论</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行为主义学习理论强调环境对个体行为的影响，认为学习是通过刺激和反应的联结而发生的。</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学习理论</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学习理论是教育机构理论的核心，它探讨了学习的本质、过程和条件。</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人本主义学习理论</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人本主义学习理论强调个体在学习过程中的情感、价值观和人格发展，认为学习是个体的自我实现过程。</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社会建构主义学习理论</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社会建构主义学习理论认为知识是在社会互动中构建的，学习者通过参与社会活动和交流来获取知识。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发展理论</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发展理论关注个体从出生到老年的身心发展过程。</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皮亚杰的认知发展阶段理论</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皮亚杰认为个体认知发展分为感知运动阶段、前操作阶段、具体操作阶段和形式操作阶段。</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弗洛伊德的精神分析理论</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弗洛伊德认为个体发展分为五个阶段，包括口欲期、肛欲期、性蕾期、潜伏期和生殖期。</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埃里克森的心理社会发展…</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埃里克森认为个体发展分为八个阶段，每个阶段都有特定的心理社会发展任务。</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蒙台梭利的教育思想</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蒙台梭利认为儿童具有内在的生命力和自发性，教育应该尊重儿童的个性和自由。</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泰勒原理</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泰勒认为课程开发应该包括四个基本步骤，即确定教育目标、选择教育经验、组织教育经验、评价教育结果。</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课程理论</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课程理论关注学校应该教授什么内容以及如何组织课程。</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课程设计</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课程设计关注如何根据教育目标和学生需求来选择和组织课程内容。</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课程评价</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课程评价关注如何对课程的有效性和价值进行评估和改进。</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课程实施</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课程实施关注如何将设计好的课程转化为实际的教学活动。</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教学理论</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教学理论关注如何有效地教授学生知识和技能。</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行为主义教学理论强调对学习者进行系统的刺激和强化，以促进学习者的行为改变。</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认知教学理论关注学习者内部的认知过程，强调通过问题解决和概念学习来促进学习者的发展。</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人本主义教学理论强调学习者在学习过程中的情感和价值观，认为学习者是有主动性和创造性的个体。</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建构主义教学理论认为学习者通过与环境的互动来构建知识，教师应该为学习者提供丰富的资源和机会来促进学习者的自主性和创造性。</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行为主义教学理论</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人本主义教学理论</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建构主义教学理论</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认知教学理论</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教师专业发展理论</a:t>
              </a:r>
            </a:p>
          </p:txBody>
        </p:sp>
      </p:grpSp>
      <p:cxnSp>
        <p:nvCxnSpPr>
          <p:cNvPr id="24" name="Connector 24"/>
          <p:cNvCxnSpPr/>
          <p:nvPr/>
        </p:nvCxnSpPr>
        <p:spPr>
          <a:xfrm>
            <a:off x="454963" y="3669933"/>
            <a:ext cx="11227434" cy="0"/>
          </a:xfrm>
          <a:prstGeom prst="line">
            <a:avLst/>
          </a:prstGeom>
          <a:ln w="8890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25" name="AutoShape 25"/>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645047" y="1719245"/>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教师专业发展理论关注教师如何不断发展和提高自己的专业能力。</a:t>
            </a:r>
          </a:p>
        </p:txBody>
      </p:sp>
      <p:sp>
        <p:nvSpPr>
          <p:cNvPr id="28" name="TextBox 28"/>
          <p:cNvSpPr txBox="1"/>
          <p:nvPr/>
        </p:nvSpPr>
        <p:spPr>
          <a:xfrm>
            <a:off x="2969984" y="1631550"/>
            <a:ext cx="663606" cy="169557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教师专业发展理论</a:t>
            </a:r>
          </a:p>
        </p:txBody>
      </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091194"/>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教师知识包括学科知识、教学法知识和课程知识等方面，是教师专业发展的重要基础。</a:t>
            </a:r>
          </a:p>
        </p:txBody>
      </p:sp>
      <p:sp>
        <p:nvSpPr>
          <p:cNvPr id="32" name="AutoShape 32"/>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4587499" y="1719245"/>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教师技能包括教学设计、教学实施、课堂管理、评估与反馈等方面，是教师专业发展的关键能力。</a:t>
            </a:r>
          </a:p>
        </p:txBody>
      </p:sp>
      <p:sp>
        <p:nvSpPr>
          <p:cNvPr id="35" name="AutoShape 35"/>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6193789" y="4091194"/>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教师情感包括教育理念、职业认同和自我效能感等方面，是教师专业发展的重要支撑。</a:t>
            </a:r>
          </a:p>
        </p:txBody>
      </p:sp>
      <p:sp>
        <p:nvSpPr>
          <p:cNvPr id="38" name="AutoShape 38"/>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8470642" y="1719245"/>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教师专业发展途径包括在职培训、学术交流、自我反思和实践探索等方面，是促进教师专业发展的重要途径。</a:t>
            </a:r>
          </a:p>
        </p:txBody>
      </p:sp>
      <p:sp>
        <p:nvSpPr>
          <p:cNvPr id="41" name="TextBox 41"/>
          <p:cNvSpPr txBox="1"/>
          <p:nvPr/>
        </p:nvSpPr>
        <p:spPr>
          <a:xfrm>
            <a:off x="6912437" y="1631550"/>
            <a:ext cx="663606" cy="169557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教师知识</a:t>
            </a:r>
          </a:p>
        </p:txBody>
      </p:sp>
      <p:sp>
        <p:nvSpPr>
          <p:cNvPr id="42" name="TextBox 42"/>
          <p:cNvSpPr txBox="1"/>
          <p:nvPr/>
        </p:nvSpPr>
        <p:spPr>
          <a:xfrm>
            <a:off x="10795581" y="1631550"/>
            <a:ext cx="663606" cy="169557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教师技能</a:t>
            </a:r>
          </a:p>
        </p:txBody>
      </p:sp>
      <p:sp>
        <p:nvSpPr>
          <p:cNvPr id="43" name="TextBox 43"/>
          <p:cNvSpPr txBox="1"/>
          <p:nvPr/>
        </p:nvSpPr>
        <p:spPr>
          <a:xfrm>
            <a:off x="4538863" y="4003500"/>
            <a:ext cx="663606" cy="169557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教师情感</a:t>
            </a:r>
          </a:p>
        </p:txBody>
      </p:sp>
      <p:sp>
        <p:nvSpPr>
          <p:cNvPr id="44" name="TextBox 44"/>
          <p:cNvSpPr txBox="1"/>
          <p:nvPr/>
        </p:nvSpPr>
        <p:spPr>
          <a:xfrm>
            <a:off x="8518727" y="4003500"/>
            <a:ext cx="663606" cy="169557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教师专业发展途径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教育机构理论的应用与实践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课程目标</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明确课程目标，确保课程内容与教育目标相一致，满足学生的学习需求。</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内容选择</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根据课程目标选择合适的教学内容，注重内容的科学性、系统性和实用性。</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课程结构</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合理安排课程结构，遵循循序渐进的原则，注重知识的前后联系和逻辑关系。</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https://d.book118.com/238140057031006023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2024-08-29T15:13:25.207</cp:lastPrinted>
  <dcterms:created xsi:type="dcterms:W3CDTF">2024-08-29T07:13:25Z</dcterms:created>
  <dcterms:modified xsi:type="dcterms:W3CDTF">2024-08-29T07:13:27Z</dcterms:modified>
</cp:coreProperties>
</file>