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0D301-C3C6-4D59-AA40-70609AD44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7FFCA-3DFD-4D24-9C0C-0ECD12040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9ECA6-E7A1-4ED1-BF9D-1DE181017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BDD01-7655-40AD-B522-D2FA6AE66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4631C-AB67-4785-961E-56E14AD02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A6D9EE-56C9-4338-8FA0-1F5EFA37A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7E752-FFB6-4BED-A7C9-958CC9B9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2BF6F-2749-402E-8FDD-4E1B333FB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6D8A5-5D86-4613-969C-2406C598F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878CE-3C57-4DC4-B93A-5E8AF619C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81D20-C9F7-47E7-9F3A-B94797016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41004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考试的反思总结怎么写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通过反思总结，了解自己在考试中的表现，找出自己的不足之处，为以后的学习提供改进的方向。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提升学习效果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增强自我管理能力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通过反思总结，发现学习中的问题，调整学习策略和方法，提高学习效果。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反思总结有助于提升自我管理能力，培养自主学习的习惯，提高自我约束和规划能力。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写作目的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反思总结的过程是对知识进行深度思考的过程，有助于加深对知识的理解和记忆。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加深对知识的理解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通过反思总结，可以发现学习中的瓶颈和问题，及时调整学习计划和策略，提高学习效率。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反思总结有助于发现自己的优点和不足，为个人成长提供方向和动力。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写作重要性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考试情况概述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分析考试成绩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首先，需要总结考试的整体成绩，包括各科目的分数和总分数。分析成绩的分布情况，找出自己的优势科目和薄弱环节。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考试成绩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梳理考试知识点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回顾考试涉及的知识点，检查自己对各章节内容的掌握程度。分析哪些知识点是重点，哪些是难点，哪些是易错点。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考试内容回顾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找出答题问题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反思答题过程中出现的问题，如时间分配不合理、审题不仔细、答题不规范等。分析这些问题产生的原因，并提出改进措施。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答题过程中的问题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反思与问题分析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在反思过程中，首先需要评估自己对考试涉及的知识点掌握程度。这包括对基本概念、原理、公式的理解和记忆程度，以及能否在实际问题中运用这些知识。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对知识掌握程度的反思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https://d.book118.com/238141004025006035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2024-09-13T21:11:14.557</cp:lastPrinted>
  <dcterms:created xsi:type="dcterms:W3CDTF">2024-09-13T13:11:14Z</dcterms:created>
  <dcterms:modified xsi:type="dcterms:W3CDTF">2024-09-13T13:11:16Z</dcterms:modified>
</cp:coreProperties>
</file>