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F2757-2621-4B51-8505-6755FFAD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6BFA-8780-4A7A-AE19-80051600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F0A9-C2E9-4902-BDA9-B16A3C78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13BEB-08E0-48D8-8B1F-13A26387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30975-7DD7-4FDD-A89E-662D569B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C0F5F-6273-457C-A5E7-8CEAA96B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F3E95-5B37-4366-8433-D11411F00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EEF16-9D80-4287-8B68-6EEA18E5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D30BE-478D-4C6A-95A5-B08EE982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E8EE-A8E5-46F5-ADB0-B7B224BF4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3E0D3-16F3-4C5E-943C-4CA458FB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41042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自媒体推广计划书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通过自媒体平台发布优质内容，增加品牌曝光度，提高用户对品牌的认知度。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借助自媒体平台的传播效应，吸引更多潜在用户，促进产品销售，扩大市场份额。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通过自媒体平台展示企业文化、产品特点等，塑造独特的品牌形象，提升品牌价值。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受众兴趣点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分析目标受众的兴趣爱好、消费习惯等信息，为内容创作和推广策略提供依据。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受众活跃平台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研究目标受众在哪些自媒体平台活跃，选择合适的平台进行重点推广。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根据产品属性和市场需求，确定目标受众的年龄、性别、地域、职业等特征。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制定内容创作计划，包括主题、形式、发布频率等，确保内容质量和数量满足推广需求。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寻找与自身品牌相关的合作伙伴或行业联盟，共同推广产品或服务，扩大影响力。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利用社交媒体平台的互动功能，与目标受众进行互动，提高用户参与度和粘性。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建立数据分析体系，对推广效果进行实时监测和评估，根据数据反馈调整推广策略。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用户基础广泛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微博月活跃用户达到数亿，覆盖各年龄层和职业群体，为品牌推广提供了广阔的空间。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微博信息传播迅速，可实现短时间内大范围曝光，有利于提高品牌知名度。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微博平台支持点赞、评论、转发等多种互动方式，便于与目标受众建立紧密联系。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私域流量运营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微信公众号和企业微信可实现私域流量的积累与运营，提高用户粘性。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微信平台可整合小程序、微信支付等功能，为用户提供一站式服务，提升用户体验。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微信平台提供丰富的数据分析工具，有助于精准定位目标受众，优化推广策略。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微信平台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抖音平台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短视频风口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抖音作为短视频领域的佼佼者，拥有庞大的用户群体和极高的活跃度。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创意表现力强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抖音短视频形式灵活多样，便于展示品牌创意和特色，吸引用户关注。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算法推荐精准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抖音采用先进的推荐算法，可将内容精准推送给目标受众，提高推广效果。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B站以ACG（动画、漫画、游戏）内容为主，用户群体年轻且活跃度高，适合针对年轻人群进行推广。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快手与抖音类似，但用户群体和地域分布略有差异，可根据目标受众特点选择合适的平台进行推广。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知乎作为知识分享社区，聚集了大量高质量用户和专业领域意见领袖，适合进行深度内容推广。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其他自媒体平台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内容策划与制作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图文内容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以文字、图片为主要形式，通过撰写文章、设计海报等方式呈现。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以短视频、直播等形式呈现，通过拍摄、剪辑等手段制作。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以播客、语音等形式呈现，通过录制、编辑等手段制作。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https://d.book118.com/238141042002006031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2024-09-07T15:22:53.499</cp:lastPrinted>
  <dcterms:created xsi:type="dcterms:W3CDTF">2024-09-07T07:22:53Z</dcterms:created>
  <dcterms:modified xsi:type="dcterms:W3CDTF">2024-09-07T07:22:55Z</dcterms:modified>
</cp:coreProperties>
</file>