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2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4D0E8-6237-465D-B51A-9AA1995C7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7F89E-2B87-4053-A3D4-AB94AAF77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010DE-0C08-483F-9772-A4C001BD1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572B9-6832-4FA4-AFAF-2021D26EB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E526B6-8096-47D0-B533-2ED8A248A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EFBC3-142A-4C19-BDAE-A35C3D7E9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2F2A4-76DE-4D39-B2FB-786305DAA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D87F1-2809-465B-9BD7-D5DEDD63B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7F36A7-8102-4AC8-AF55-5423ACD74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23E54-0DC5-45D8-A23E-92EC3C8B5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27146-859C-44C0-8C24-DB50E587E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52" r:id="rId2"/>
    <p:sldLayoutId id="2147484653" r:id="rId3"/>
    <p:sldLayoutId id="2147484654" r:id="rId4"/>
    <p:sldLayoutId id="2147484655" r:id="rId5"/>
    <p:sldLayoutId id="2147484656" r:id="rId6"/>
    <p:sldLayoutId id="2147484657" r:id="rId7"/>
    <p:sldLayoutId id="2147484658" r:id="rId8"/>
    <p:sldLayoutId id="2147484659" r:id="rId9"/>
    <p:sldLayoutId id="2147484660" r:id="rId10"/>
    <p:sldLayoutId id="214748466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22" Type="http://schemas.openxmlformats.org/officeDocument/2006/relationships/tags" Target="../tags/tag174.xml" /><Relationship Id="rId23" Type="http://schemas.openxmlformats.org/officeDocument/2006/relationships/tags" Target="../tags/tag175.xml" /><Relationship Id="rId24" Type="http://schemas.openxmlformats.org/officeDocument/2006/relationships/tags" Target="../tags/tag176.xml" /><Relationship Id="rId25" Type="http://schemas.openxmlformats.org/officeDocument/2006/relationships/tags" Target="../tags/tag177.xml" /><Relationship Id="rId26" Type="http://schemas.openxmlformats.org/officeDocument/2006/relationships/tags" Target="../tags/tag178.xml" /><Relationship Id="rId27" Type="http://schemas.openxmlformats.org/officeDocument/2006/relationships/tags" Target="../tags/tag179.xml" /><Relationship Id="rId28" Type="http://schemas.openxmlformats.org/officeDocument/2006/relationships/tags" Target="../tags/tag180.xml" /><Relationship Id="rId29" Type="http://schemas.openxmlformats.org/officeDocument/2006/relationships/tags" Target="../tags/tag181.xml" /><Relationship Id="rId3" Type="http://schemas.openxmlformats.org/officeDocument/2006/relationships/tags" Target="../tags/tag155.xml" /><Relationship Id="rId30" Type="http://schemas.openxmlformats.org/officeDocument/2006/relationships/tags" Target="../tags/tag182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4107503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黑色金属矿行业投资风险评估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行业概况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投资风险分析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风险评估方法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风险应对策略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风险控制与防范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行业概况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黑色金属矿行业概述</a:t>
            </a:r>
            <a:endParaRPr lang="zh-CN" altLang="en-US"/>
          </a:p>
        </p:txBody>
      </p:sp>
      <p:sp>
        <p:nvSpPr>
          <p:cNvPr id="1048976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资源分布：全球黑色金属矿资源主要分布在澳大利亚、巴西、俄罗斯等国家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行业定义：黑色金属矿是指铁、锰、铬等金属矿产资源的总称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市场需求：黑色金属矿是钢铁、机械、汽车等工业的重要原材料，市场需求稳定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行业特点：黑色金属矿行业具有投资规模大、周期长、风险高的特点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行业发展趋势和前景</a:t>
            </a:r>
            <a:endParaRPr lang="zh-CN" altLang="en-US"/>
          </a:p>
        </p:txBody>
      </p:sp>
      <p:sp>
        <p:nvSpPr>
          <p:cNvPr id="104903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黑色金属矿行业在全球范围内具有重要地位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3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随着全球经济复苏和工业化进程加快，黑色金属矿需求将持续增长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4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技术创新和环保政策将推动黑色金属矿行业转型升级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4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投资风险与机遇并存，需要充分了解行业动态和政策环境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投资风险分析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9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市场风险</a:t>
            </a:r>
            <a:endParaRPr lang="zh-CN" altLang="en-US"/>
          </a:p>
        </p:txBody>
      </p:sp>
      <p:sp>
        <p:nvSpPr>
          <p:cNvPr id="1049136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38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0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2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4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48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0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2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6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58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价格波动：黑色金属矿价格波动较大，影响投资收益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市场竞争：市场竞争激烈，可能导致投资收益下降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政策变化：政策调整可能影响黑色金属矿市场，增加投资风险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供需关系：供需关系变化可能导致价格波动，影响投资收益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政策风险</a:t>
            </a:r>
            <a:endParaRPr lang="zh-CN" altLang="en-US"/>
          </a:p>
        </p:txBody>
      </p:sp>
      <p:sp>
        <p:nvSpPr>
          <p:cNvPr id="1049218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政策变化：可能导致投资项目受到限制或取消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24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法规调整：可能增加投资项目的成本和难度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30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环保要求：可能影响投资项目的建设和运营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36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4545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税收政策：可能影响投资项目的收益和回报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技术风险</a:t>
            </a:r>
            <a:endParaRPr lang="zh-CN" altLang="en-US"/>
          </a:p>
        </p:txBody>
      </p:sp>
      <p:sp>
        <p:nvSpPr>
          <p:cNvPr id="1049280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技术研发失败：研发过程中可能出现技术难题，导致研发失败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技术更新换代：新技术的出现可能导致现有技术被淘汰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技术人才短缺：行业对技术人才的需求大，可能导致人才短缺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4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技术设备故障：设备故障可能导致生产中断，影响投资回报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经营风险</a:t>
            </a:r>
            <a:endParaRPr lang="zh-CN" altLang="en-US"/>
          </a:p>
        </p:txBody>
      </p:sp>
      <p:sp>
        <p:nvSpPr>
          <p:cNvPr id="10493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市场风险：市场需求变化、竞争加剧等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管理风险：管理不善、决策失误等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法律风险：法律法规变化、合规性问题等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成本风险：原材料价格波动、生产成本上升等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风险评估方法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https://d.book118.com/238141075035006035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5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宋体</vt:lpstr>
      <vt:lpstr>Office Theme</vt:lpstr>
      <vt:lpstr>黑色金属矿行业投资风险评估</vt:lpstr>
      <vt:lpstr>目录</vt:lpstr>
      <vt:lpstr>行业概况</vt:lpstr>
      <vt:lpstr>黑色金属矿行业概述</vt:lpstr>
      <vt:lpstr>行业发展趋势和前景</vt:lpstr>
      <vt:lpstr>投资风险分析</vt:lpstr>
      <vt:lpstr>市场风险</vt:lpstr>
      <vt:lpstr>政策风险</vt:lpstr>
      <vt:lpstr>技术风险</vt:lpstr>
      <vt:lpstr>经营风险</vt:lpstr>
      <vt:lpstr>风险评估方法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2024-09-14T00:02:39.221</cp:lastPrinted>
  <dcterms:created xsi:type="dcterms:W3CDTF">2024-09-13T16:02:39Z</dcterms:created>
  <dcterms:modified xsi:type="dcterms:W3CDTF">2024-09-13T16:02:41Z</dcterms:modified>
</cp:coreProperties>
</file>