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5A0FF-C697-4E89-B7FC-A4C0A70DD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30320-6CAB-4883-8845-34CB0843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51D66-9A77-4DC2-931E-F12F4FA1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D5314-8931-457E-B5F7-4EE47BAC8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5CD59-D0FA-45CC-9922-1ADC2BF7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63E34-86F6-41BC-8E39-E49A3E684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CFA8D-DF35-4273-B955-ECB10659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33F82-1AB2-4060-8F45-F0B19BB5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8D8DD-1CCB-454D-BA0A-07256409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A3C0-B9A8-40E4-9022-046C9B83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2661C-34F3-4C83-AA8F-D7059FC5C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43016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预防网络贷款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网络贷款的风险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如何预防网络贷款风险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网络贷款的监管与政策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70" r="294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41" r="274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网络贷款是指通过互联网平台进行的贷款服务，借款人和出借人通过线上平台进行信息发布、匹配和交易。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网络贷款具有方便快捷、门槛低、额度灵活等优势，但也存在风险较高、监管难度大等问题。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P2P网络借贷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个人对个人的借贷模式，借款人和出借人在平台上自主交易，平台收取一定服务费。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消费金融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针对个人消费需求的贷款服务，如电商平台的分期付款、旅游平台的旅游贷款等。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为供应链上的企业提供融资服务，如应收账款质押贷款等。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网络贷款的种类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2007年左右，国内出现首批P2P网贷平台，以拍拍贷为代表。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2013年至2016年，随着互联网金融概念的兴起，大量网贷平台涌现，行业规模迅速扩大。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2017年开始，政府加强对网络贷款行业的监管，出台多项政策规范行业发展。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规范整顿阶段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网络贷款的发展历程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网络贷款的风险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信用风险是网络贷款中常见的风险之一，借款人可能无法按时还款，导致贷款人面临资金损失。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的信用风险主要来自于借款人的还款能力和意愿。一些借款人可能会故意拖欠贷款或不还款，而一些借款人则可能因为各种原因无法按时还款。这些情况都可能导致贷款人无法收回本金和利息，造成资金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信息泄露风险是指在网络贷款过程中，借款人和贷款人的个人信息可能被泄露，导致隐私和安全问题。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网络贷款平台通常需要借款人和贷款人提供个人信息，如身份证号码、联系方式、银行账户等。这些信息如果未得到妥善保管或被非法获取，可能会导致个人信息泄露，进而引发诈骗、身份盗用等安全问题。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欺诈风险是指在网络贷款中，一些不法分子可能会利用虚假信息或欺诈手段骗取贷款资金。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可能会在网络贷款平台上发布虚假信息或伪造身份，以骗取贷款资金。他们可能会制造虚假的借款人或冒充其他用户进行贷款申请，或者通过伪造银行流水、收入证明等材料来骗取贷款。这些行为都给网络贷款带来了极大的欺诈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欺诈风险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法律风险是指在网络贷款中，由于相关法律法规的不完善或缺失，导致一些行为可能触犯法律或无法得到法律保护。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网络贷款是一种新兴的金融服务模式，相关的法律法规还不够完善。一些网络贷款平台可能会存在合规问题，如未经许可开展贷款业务、超范围经营等。此外，由于网络贷款涉及跨地区、跨行业的特点，也容易导致监管盲区、法律空白等问题。这些情况都增加了网络贷款的法律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如何预防网络贷款风险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https://d.book118.com/238143016022006035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2024-09-13T20:01:51.894</cp:lastPrinted>
  <dcterms:created xsi:type="dcterms:W3CDTF">2024-09-13T12:01:51Z</dcterms:created>
  <dcterms:modified xsi:type="dcterms:W3CDTF">2024-09-13T12:01:53Z</dcterms:modified>
</cp:coreProperties>
</file>