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F6629-5972-4DCA-988A-07EB29B81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B54BF-17A2-47E2-B612-51B18F8C4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6046E-2159-4817-B3CC-3140706CA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16755-6704-4F1D-A3BA-DADD3E665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F1BB2F-E55C-4821-92AE-D1A424B14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11236A-51AD-46A4-9E25-BFAADA58D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40428-2915-4E34-9B53-2493EEF4E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CFCB5-8EBD-49BF-B092-A800A004D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E6A79-D2FF-41C9-8F37-73705A070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B0CAA-B6E2-4D90-8A95-B970D3CF0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76840-6CFD-4099-A82E-50A28D5A6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0033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安全检查整改完成情况年度总结报告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安全检查整改工作概述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经验和教训总结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安全检查整改工作概述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安全检查整改的目的是通过发现和纠正生产过程中的安全隐患，降低事故发生的风险，保障员工的人身安全和企业财产安全。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确保企业安全生产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通过定期的安全检查和整改，企业可以不断完善安全管理制度，提高安全管理水平，确保生产活动的顺利进行。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提高安全管理水平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安全检查整改工作涉及全厂各个部门和生产线，包括生产设备、作业环境、消防设施等。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针对高风险作业区域、危险品管理、特种设备等重点领域进行重点检查和整改，确保这些关键环节的安全可控。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整改工作的范围和重点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覆盖全厂范围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总体完成率：95%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未完成整改数量：10项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未完成整改原因分析：资金缺乏、技术难题、人员配备不足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作业环境安全问题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各类问题的整改完成情况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完成整改80项，未完成整改2项，完成率97.5%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完成整改75项，未完成整改5项，完成率93.7%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完成整改65项，未完成整改10项，完成率86.7%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完成整改90项，未完成整改0项，完成率100%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重点问题的整改完成情况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高风险作业安全问题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完成整改40项，未完成整改5项，完成率87.5%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危险化学品管理问题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完成整改55项，未完成整改3项，完成率94.8%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应急预案与演练问题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完成整改70项，未完成整改2项，完成率97.2%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整改效果的评估方法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将整改前后的安全状况进行对比，评估整改措施的有效性。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通过各项安全指标的变化，量化评估整改效果。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邀请安全专家对整改效果进行评估和评审。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通过分析整改后的事故率变化，评估整改效果。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指标法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专家评审法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事故率分析法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https://d.book118.com/245000332322011111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2024-09-17T21:17:38.552</cp:lastPrinted>
  <dcterms:created xsi:type="dcterms:W3CDTF">2024-09-17T13:17:38Z</dcterms:created>
  <dcterms:modified xsi:type="dcterms:W3CDTF">2024-09-17T13:17:40Z</dcterms:modified>
</cp:coreProperties>
</file>