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FD65C-6004-43BF-AE70-81ED03DF8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AA9F3-037C-41C8-930D-848323CB1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DFF3D-C1FF-41AB-8FA6-40C3F8E5B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02F9D-792E-4733-B583-0703EEA9F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11E484-B9D8-45F9-A4EB-8B96ED767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14B73-2FAD-46AE-9A8F-9A61D3343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7EB45-118C-4EA4-AEE7-0E3D37228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1773B-897C-4E9F-B47B-0116A9A5A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AFEF8-11EB-45CE-B593-B5C68C6EF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AE838-28D9-4506-87F2-E8EC887C5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74F9E-5625-4E5E-9DCD-AE4E6DF68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0221022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商贸仓储企业安全生产风险分级管控与隐患排查治理业务流程再造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隐患排查治理方案制定与执行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业务流程再造实施路径规划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效果评估与持续改进计划制定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477" b="5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应对安全生产风险挑战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商贸仓储企业面临复杂多变的安全生产风险，需要建立完善的风险分级管控与隐患排查治理机制。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提升企业安全管理水平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通过业务流程再造，优化安全管理流程，提高企业安全管理效率和水平。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强化安全生产管理，确保企业运营安全，为企业可持续发展提供有力保障。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商贸仓储企业安全生产现状及问题分析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阐述当前商贸仓储企业安全生产面临的形势和挑战，分析存在的问题及其原因。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风险分级管控与隐患排查治理业务流程再造方案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详细介绍风险分级管控与隐患排查治理业务流程再造的设计思路、实施步骤和预期成果。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业务流程再造实施过程中的经验教训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分享在业务流程再造实施过程中遇到的问题、采取的解决措施以及取得的经验教训。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未来工作展望与建议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展望未来商贸仓储企业安全生产管理工作的发展趋势，提出相关建议和展望。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安全生产绩效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商贸仓储企业安全生产绩效总体稳定，事故起数和死亡人数呈下降趋势。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商贸仓储企业普遍建立了安全管理体系，包括安全规章制度、安全责任制、应急预案等。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安全投入与保障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企业在安全投入方面逐年增加，包括安全设施、安全培训、安全演练等。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安全意识薄弱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部分企业员工安全意识不强，存在违章操作、冒险作业等行为。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安全监管不到位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部分地区和行业安全监管存在漏洞，导致一些企业存在安全隐患。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应急救援能力不足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部分商贸仓储企业应急救援能力不足，无法在突发事件中及时有效处置。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适应新时代安全生产要求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随着安全生产法规的不断完善和监管力度的加强，商贸仓储企业需要适应新时代的安全生产要求，加强安全管理，提高安全水平。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安全生产是企业核心竞争力的重要组成部分，通过业务流程再造可以提升企业的安全管理水平和效率，进而提升企业的核心竞争力。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防范化解重大安全风险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商贸仓储企业涉及到大量物资和人员的集散，一旦发生安全事故往往会造成重大人员伤亡和财产损失。通过业务流程再造可以防范化解重大安全风险，保障人民群众生命财产安全。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业务流程再造的必要性和紧迫性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风险分级管控策略制定与实施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风险识别与评估方法论述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通过现场勘查、历史数据分析、专家评估等手段，全面识别商贸仓储企业存在的各类安全生产风险。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采用定性或定量的评估方法，对识别出的风险进行评估，确定风险的等级和影响程度。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根据风险评估结果，将风险分为重大、较大、一般和低风险四个等级，明确各级别的划分标准和依据。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针对不同等级的风险，制定相应的管控措施和应急预案，确保各级风险得到有效控制。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风险分级标准确定及应用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立即采取停产、停业等紧急措施，消除风险源；加强安全监管和应急演练，提高应对能力。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重大风险管控措施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制定详细的风险管控方案，明确责任人和时间节点；加强现场管理和监督检查，确保措施落实到位。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较大风险管控措施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加强日常巡查和监控，及时发现并处理潜在风险；定期开展安全培训和应急演练，提高员工安全意识。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一般风险管控措施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保持对低风险的关注，加强预防措施；定期开展风险评估和审查，确保风险不升级。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低风险管控措施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不同风险级别的管控措施设计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https://d.book118.com/245002210221011104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2024-09-14T10:21:37.929</cp:lastPrinted>
  <dcterms:created xsi:type="dcterms:W3CDTF">2024-09-14T02:21:37Z</dcterms:created>
  <dcterms:modified xsi:type="dcterms:W3CDTF">2024-09-14T02:21:40Z</dcterms:modified>
</cp:coreProperties>
</file>