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D81CB-166B-43D9-9972-545BAC092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E8F574-CC07-404C-A45F-D112132B1F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ED33AB-69F4-406E-B8B3-D5A58A2EF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00275B-758E-40F3-A264-4C038809E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DEF8B3-E54E-4F6E-BBE6-43B1C9AD33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3568BF-395D-4F33-8C58-FF63EA9A2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173F37-9ACB-4D70-9F16-A27CCC73E4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F13CE6-73F5-4B0F-A05B-26912AAF9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D6AE0E-8C70-44AD-BA37-5A09EB32C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24ED14-3B2D-47A1-92CE-0227D2C9D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18D8A9-CB84-41B8-8C8E-FC101852F9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5002222021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护理面试试讲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实际经验分享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未来规划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问题与回答环节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姓名：张三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年龄：28岁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42" b="42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学历：本科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姓名、年龄、学历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81" r="324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55" r="3265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曾在某医院担任实习护士，积累了丰富的临床护理经验。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熟练掌握各种护理技能，如输液、测量生命体征、伤口护理等。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工作经历和专业技能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护理工作是关爱和照顾病人的职业，需要具备高度的责任心和同情心。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出于对护理事业的热爱，愿意为病人提供优质的护理服务。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热爱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对护理工作的理解和热爱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护理学发展史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护理基本概念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护理伦理与法律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889" r="5889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护理基本理论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了解护理学的起源、发展和现状，以及护理在医疗体系中的地位和作用。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掌握护理的定义、护理的对象、护理的目标和原则等基本概念。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了解护理伦理的基本原则和规范，以及与护理相关的法律法规。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掌握基本的护理操作技能，如测量生命体征、给药、输液等。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急救护理技能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康复护理技能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了解急救护理的基本原则和流程，掌握常见急救措施的操作方法。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了解康复护理的基本概念和方法，掌握常见康复护理操作技能。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护理操作技能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内科疾病护理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外科疾病护理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妇产科疾病护理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儿科疾病护理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常见疾病护理知识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了解常见内科疾病的病因、临床表现和护理要点，如高血压、糖尿病等。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了解常见外科疾病的手术前、后护理要点，如手术前后的饮食指导、伤口护理等。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了解常见儿科疾病的病因、临床表现和护理要点，如小儿肺炎、腹泻等。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了解常见妇产科疾病的病因、临床表现和护理要点，如妊娠期高血压、产后抑郁症等。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实际经验分享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https://d.book118.com/245002222021011121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2024-09-23T22:38:53.286</cp:lastPrinted>
  <dcterms:created xsi:type="dcterms:W3CDTF">2024-09-23T14:38:53Z</dcterms:created>
  <dcterms:modified xsi:type="dcterms:W3CDTF">2024-09-23T14:38:55Z</dcterms:modified>
</cp:coreProperties>
</file>