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711D-6E86-427E-890B-E861074C6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3C45C-2B95-457A-B383-05ED0571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E8917-243E-40D9-8D62-5D0B5B87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D4B20-27E0-402B-949D-37776DF8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7DE12-A153-43D1-88CE-9E7B56AA1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26721-973A-4E5E-B744-F4238161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E930A-AEBB-4F07-8459-B7221C51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17D17-EC1A-47E8-B29F-28DAB772F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E3FED-4D45-4CD0-A5AD-444E09F7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D0E02-AE31-4EA0-9FF6-ECD0977D9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0C307-7B71-46BA-887B-561C0327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3003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辨识分级管控教育培训教案\n## 1.风险辨识分级管控的基本概念与重要性\n### 1.1风险辨识的定义与分类\n### 1.2风险分级的标准与方法\n### 1.3风险管控的目的与意义\n## 2.风险辨识分级管控的基本步骤与方法\n### 2.1风险辨识的方法与技巧\n### 2.2风险分级的流程与工具\n### 2.3风险管控的策略与措施\n## 3.不同行业领域的风险辨识分级管控案例分析\n### 3.1石油化工行业的风险辨识分级管控\n### 3.2建筑施工行业的风险辨识分级管控\n### 3.3交通运输行业的风险辨识分级管控\n## 4.风险辨识分级管控的未来发展趋势与挑战\n### 4.1人工智能在风险辨识分级管控中的应用\n### 4.2大数据技术在风险辨识分级管控中的应用\n### 4.3风险辨识分级管控的国际合作与交流\n## 5.风险辨识分级管控的法律法规与标准\n### 5.1国家法律法规对风险辨识分级管控的要求\n### 5.2行业标准对风险辨识分级管控的指导\n### 5.3企业内部管理对风险辨识分级管控的规定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风险辨识分级管控教育培训教案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风险辨识分级管控的基本概念与重要性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分析危险因素的可能性和严重性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评估危险因素对组织和个人的影响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按照风险性质分类：技术风险、管理风险、市场风险等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按照风险来源分类：内部风险、外部风险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按照风险影响范围分类：全局风险、局部风险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风险辨识的定义与分类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风险分级的标准与方法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风险概率：事件发生的可能性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风险影响：事件发生时对组织和个人的影响程度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风险紧迫性：事件发生的紧迫程度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定性分级法：通过专家经验和判断进行分级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定量分级法：通过数学模型和统计数据进行分级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模糊综合评价法：综合考虑多种因素进行分级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风险管控的目的与意义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风险管控的目的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降低风险发生的概率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减轻风险事件的影响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提高组织对风险的应对能力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风险管控的意义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保障组织和个人的安全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促进组织的可持续发展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风险辨识分级管控的基本步骤与方法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风险辨识的方法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头脑风暴法：集思广益，共同识别风险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专家访谈法：请教专家，获取专业意见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故障树分析法：分析事件发生的因果关系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风险辨识的技巧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充分了解组织和行业的特点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关注行业内外的法律法规和政策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定期进行风险辨识和评估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风险辨识的方法与技巧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风险分级的流程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收集风险信息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确定风险级别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风险分级的工具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风险矩阵法：通过矩阵图直观展示风险级别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风险分级表：列出不同级别的风险因素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风险分级模型：通过数学模型计算风险级别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风险分级的流程与工具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风险管控的策略与措施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风险管控的策略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风险避免：停止可能导致风险的行为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风险减轻：采取措施降低风险的影响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风险转移：将风险转嫁给其他方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风险管控的措施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培训员工提高风险意识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定期检查和评估风险管控效果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不同行业领域的风险辨识分级管控案例分析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石油化工行业的主要风险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生产过程中的火灾、爆炸、中毒等风险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环境保护方面的污染、泄漏等风险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仓储和运输过程中的泄漏、火灾等风险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石油化工行业的风险辨识分级管控方法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制定行业风险辨识标准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建立风险管控信息系统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加强员工培训和应急演练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石油化工行业的风险辨识分级管控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https://d.book118.com/245003003310011110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风险辨识分级管控教育培训教案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2024-09-16T05:53:27.924</cp:lastPrinted>
  <dcterms:created xsi:type="dcterms:W3CDTF">2024-09-15T21:53:27Z</dcterms:created>
  <dcterms:modified xsi:type="dcterms:W3CDTF">2024-09-15T21:53:29Z</dcterms:modified>
</cp:coreProperties>
</file>