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64D00-9307-4065-B350-E5C2B77D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1C0E-8C30-4108-8FF2-30CF5C23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DA7C-9564-4614-AB73-32E0AE65E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B3BF0-D14B-4CD6-895D-66DF1D93C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6305A-C453-45F2-B43B-381DA168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74BD5-5325-432F-8D2D-788C5DFE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75962-5DDE-478D-9137-0FFAAF40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A5E5C-9B74-4315-8F4F-4C9FBB19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77A50-AB40-408B-8B21-B97F9F62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239E0-5EE1-4480-A13D-7221D0F5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EAE4A-E35C-48AB-A91B-7CD23156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4040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高考数学专题复习培训课件导数与函数的极值与最值分析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导数与函数基本概念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导数在函数极值问题中应用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函数最值问题求解策略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典型例题分析与解题思路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高考真题回顾与模拟训练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总结提升与拓展延伸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导数与函数基本概念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导数定义及几何意义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导数描述了函数在某一点处的切线斜率，反映了函数值随自变量变化的快慢程度。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导数的几何意义是曲线在某一点处的切线斜率，即切线的倾斜程度。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函数在某区间内单调增加（减少），当且仅当对于该区间内任意两点x1, x2（x1 &lt; x2），都有f(x1) ≤ f(x2)（f(x1) ≥ f(x2)）。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单调性定义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若函数在某区间内可导，且导数大于0，则函数在该区间内单调增加；若导数小于0，则函数在该区间内单调减少。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导数与单调性关系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函数单调性与导数关系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函数极值定义及判定方法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函数在某一点处取得极大值或极小值，当且仅当该点处的函数值比其邻近点的函数值都大（小）。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若函数在某点处的一阶导数由正变负，则该点为函数的极大值点；若一阶导数由负变正，则该点为函数的极小值点。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若函数在某点处的二阶导数大于0，且一阶导数为0，则该点为函数的极小值点；若二阶导数小于0，且一阶导数为0，则该点为函数的极大值点。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极值定义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一阶导数判定法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二阶导数判定法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导数在函数极值问题中应用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一阶导数大于0，函数在该区间内单调递增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一阶导数小于0，函数在该区间内单调递减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一阶导数等于0，函数在该点处可能取得极值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一阶导数判断函数单调性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二阶导数大于0，函数在该区间内为凹函数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二阶导数小于0，函数在该区间内为凸函数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二阶导数等于0，函数在该点处可能发生拐点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二阶导数判断函数凹凸性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驻点与不可导点处理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对于驻点和不可导点，需要分别求出其一阶导数和二阶导数（如果存在），然后根据导数的符号变化来判断函数的单调性和凹凸性，从而确定极值点和拐点的位置。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一阶导数为0的点，需要进一步判断二阶导数的符号来确定是极大值、极小值还是拐点。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函数在某点处不可导，该点可能是极值点或拐点。需要通过定义或其他方法来判断。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不可导点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函数最值问题求解策略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闭区间上连续函数最值定理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闭区间上的连续函数在该区间上必定存在最大值和最小值。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求解步骤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首先确定函数的定义域，然后求出函数在定义域内的所有驻点和不可导点，比较这些点和区间端点的函数值，最大的即为最大值，最小的即为最小值。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在求解过程中，需要注意函数的定义域和区间端点的取值情况，以及驻点和不可导点的判断。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求出函数在开区间内的所有驻点和不可导点，然后判断这些点左右两侧导数的符号变化，确定函数的单调性，从而确定函数的极值点。最后比较极值点和区间端点的函数值，最大的即为最大值，最小的即为最小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在求解过程中，需要注意函数的定义域和区间端点的取值情况，以及驻点和不可导点的判断。同时，还需要注意函数在开区间内可能存在的无界情况。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开区间上可导函数最值求解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https://d.book118.com/245004040201011102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2024-09-11T11:43:33.672</cp:lastPrinted>
  <dcterms:created xsi:type="dcterms:W3CDTF">2024-09-11T03:43:33Z</dcterms:created>
  <dcterms:modified xsi:type="dcterms:W3CDTF">2024-09-11T03:43:35Z</dcterms:modified>
</cp:coreProperties>
</file>