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9091F4-2F69-4667-87E7-E02647D090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46C132-3894-486B-8F23-2CA84E93FF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217CF7-91F5-4266-8884-F92D87AB66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7CCAAA-90B3-4E2E-AC36-9CC8D54A46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F4E365-1021-4320-B952-DAE403A185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D81492-FC0B-44EA-A46F-2C720D8A10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393FA0-8218-4DB9-BD1C-E0BDB34F7F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08E4A2-2632-4C58-8596-95D3D465C4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0DB4ED-BCD4-482D-A39A-7EFA497E49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845FA1-92F6-466C-BF3F-10C8EB90ED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A1FBC1-D98E-46D5-A0B7-B068A922AB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5010213224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schemeClr>
                </a:solidFill>
                <a:latin typeface="Microsoft Yahei"/>
                <a:ea typeface="Microsoft Yahei"/>
                <a:cs typeface="Microsoft Yahei"/>
              </a:rPr>
              <a:t>营销工作困难问题分析</a:t>
            </a:r>
          </a:p>
        </p:txBody>
      </p:sp>
      <p:sp>
        <p:nvSpPr>
          <p:cNvPr id="3" name="AutoShape 3"/>
          <p:cNvSpPr/>
          <p:nvPr/>
        </p:nvSpPr>
        <p:spPr>
          <a:xfrm>
            <a:off x="3491789" y="4425696"/>
            <a:ext cx="2875241" cy="536520"/>
          </a:xfrm>
          <a:prstGeom prst="rect">
            <a:avLst/>
          </a:prstGeom>
          <a:noFill/>
        </p:spPr>
        <p:txBody>
          <a:bodyPr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schemeClr>
                </a:solidFill>
                <a:latin typeface="Microsoft Yahei"/>
                <a:ea typeface="Microsoft Yahei"/>
                <a:cs typeface="Microsoft Yahei"/>
              </a:rPr>
              <a:t>汇报人：XXX</a:t>
            </a:r>
            <a:endParaRPr lang="en-US" sz="1100"/>
          </a:p>
        </p:txBody>
      </p:sp>
      <p:sp>
        <p:nvSpPr>
          <p:cNvPr id="4" name="AutoShape 4"/>
          <p:cNvSpPr/>
          <p:nvPr/>
        </p:nvSpPr>
        <p:spPr>
          <a:xfrm>
            <a:off x="5820461" y="4425696"/>
            <a:ext cx="2820047" cy="536520"/>
          </a:xfrm>
          <a:prstGeom prst="rect">
            <a:avLst/>
          </a:prstGeom>
          <a:noFill/>
        </p:spPr>
        <p:txBody>
          <a:bodyPr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schemeClr>
                </a:solidFill>
                <a:latin typeface="Microsoft Yahei"/>
                <a:ea typeface="Microsoft Yahei"/>
                <a:cs typeface="Microsoft Yahei"/>
              </a:rPr>
              <a:t>2024-01-16</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schemeClr>
                </a:solidFill>
                <a:latin typeface="Microsoft Yahei"/>
                <a:ea typeface="Microsoft Yahei"/>
                <a:cs typeface="Microsoft Yahei"/>
              </a:rPr>
              <a:t>目</a:t>
            </a:r>
          </a:p>
          <a:p>
            <a:pPr algn="ctr">
              <a:lnSpc>
                <a:spcPct val="112000"/>
              </a:lnSpc>
            </a:pPr>
            <a:r>
              <a:rPr lang="en-US" sz="6300" b="1">
                <a:solidFill>
                  <a:schemeClr val="accent1">
                    <a:lumMod val="5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营销工作概述</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营销工作面临的困难</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营销策略的制定与执行</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营销团队的建设与管理</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营销工作的创新与发展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schemeClr>
                </a:solidFill>
                <a:latin typeface="Microsoft Yahei"/>
                <a:ea typeface="Microsoft Yahei"/>
                <a:cs typeface="Microsoft Yahei"/>
              </a:rPr>
              <a:t>营销工作概述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873" r="318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营销是一种通过创造、传播和交换价值来满足消费者需求并实现企业目标的商业活动。</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营销的定义</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营销是企业实现商业目标的关键环节，它能够满足消费者需求，提升品牌形象，促进产品销售，提高企业竞争力。</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营销的重要性</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营销的定义与重要性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营销工作应以客户为中心，了解客户需求，关注客户体验，以提高客户满意度和忠诚度。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客户导向</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竞争导向</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数据驱动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125" r="8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营销工作应关注市场竞争，了解竞争对手的策略和动态，制定有效的竞争策略。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营销工作应以数据为基础，通过数据分析来指导营销决策，提高营销效果。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营销工作的基本原则</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06" b="40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营销学起源于20世纪初的美国，随着经济的发展和市场竞争的加剧，营销学逐渐成为一门独立的学科。</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随着科技和互联网的快速发展，数字营销、社交媒体营销等新型营销方式逐渐兴起，营销工作变得更加复杂和多样化。</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营销工作的历史与发展</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营销工作的发展</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营销工作的历史</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schemeClr>
                </a:solidFill>
                <a:latin typeface="Microsoft Yahei"/>
                <a:ea typeface="Microsoft Yahei"/>
                <a:cs typeface="Microsoft Yahei"/>
              </a:rPr>
              <a:t>营销工作面临的困难</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市场竞争激烈是营销工作面临的首要困难，企业需要不断创新才能在市场中脱颖而出。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随着市场的不断扩大和竞争者的增加，企业需要不断推陈出新，提高产品和服务的质量，以满足消费者的需求。同时，企业还需要加大品牌宣传和推广的力度，提高品牌知名度和美誉度，以吸引更多的消费者。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7847" r="1784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市场竞争激烈</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3654" r="1365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客户需求多样化对企业精准定位目标市场和提供个性化服务提出了更高的要求。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不同的消费者有着不同的需求和偏好，企业需要对市场进行细分，找准目标客户群体，并提供符合其需求的产品和服务。同时，企业还需要关注消费者的反馈和意见，及时调整和改进产品和服务，以满足消费者的期望。</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客户需求多样化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产品同质化严重使得企业在营销中难以形成差异化竞争优势。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在许多行业中，同质化现象越来越普遍，企业在产品和服务上很难形成独特的卖点。为了在市场中脱颖而出，企业需要加大研发和创新投入，开发出具有独特功能和优势的产品和服务，并加强知识产权保护，以形成差异化竞争优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产品同质化严重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营销预算有限使得企业在营销活动中难以充分发挥其创意和策略。</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企业在制定营销预算时需要充分考虑市场状况、竞争态势和自身实力等因素，合理分配预算资源。同时，企业还需要注重营销效果的评估和优化，提高营销投入产出比，以实现最佳的营销效果。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营销预算有限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营销渠道单一限制了企业覆盖市场的范围和营销效果。</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互联网和社交媒体的普及，营销渠道越来越多样化。企业需要积极拓展线上和线下渠道，整合各种媒体资源，提高品牌曝光度和市场覆盖率。同时，企业还需要根据不同渠道的特点和目标客户群体的需求，制定相应的营销策略和方案，以提高营销效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营销渠道单一</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schemeClr>
                </a:solidFill>
                <a:latin typeface="Microsoft Yahei"/>
                <a:ea typeface="Microsoft Yahei"/>
                <a:cs typeface="Microsoft Yahei"/>
              </a:rPr>
              <a:t>营销策略的制定与执行</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市场定位策略</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市场定位不明确</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在制定市场定位策略时，可能存在对目标市场理解不足，导致定位不够准确，影响后续营销活动的开展。</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竞争环境变化</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市场中的竞争环境不断变化，需要持续关注并调整市场定位策略，以保持竞争优势。</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消费者需求变化</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消费者的需求和偏好不断变化，需要密切关注并及时调整市场定位策略，以满足消费者需求。</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https://d.book118.com/245010213224011123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2024-09-27T12:57:06.465</cp:lastPrinted>
  <dcterms:created xsi:type="dcterms:W3CDTF">2024-09-27T04:57:06Z</dcterms:created>
  <dcterms:modified xsi:type="dcterms:W3CDTF">2024-09-27T04:57:08Z</dcterms:modified>
</cp:coreProperties>
</file>