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98C0FD8-7691-46DF-BEB0-2E918C382E1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648D4-CC3B-432A-93E7-70D5D8B1E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2024B-76C5-449B-867B-949E368AB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762FB-69BD-4F1F-B121-67B2B56FB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E69B1-3862-4892-BA69-7838A5A95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01406B-2F9C-4578-B18F-FB6398C96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D5A4F6-7E1C-4FEC-9DED-2DB6C558F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7FF2CA-7DD3-4B1E-9602-F79B3CDC8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73933-9715-4FB2-8983-C88C344BF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A6FDB-C682-4DA1-8113-14D331312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0AD30-7078-493C-8B38-2CE944836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47E3C-2CDC-4314-9AC0-49F06FB47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EE69C0D-90A3-41EF-A671-8E567E9FBAF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E130EC3-3A13-41CC-9357-84913173B6A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010310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用心理智慧实现内外和谐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心理智慧的概念与特点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内心和谐与外部环境的关系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实现内外和谐的方法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内外和谐的重要性和意义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用心理智慧实现内外和谐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心理智慧是指个体在处理情绪、认知和行为时的智慧和技能，内外和谐是指个体内心状态与外部环境之间的一种平衡状态。本文将探讨如何运用心理智慧实现内外和谐，从而提升个体的生活质量和幸福感。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内外和谐的重要性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心理健康是个人心理状态的良好表现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内外和谐可以带来更多的快乐和满足感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增加幸福感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内在和外在的和谐可以促进更好的人际互动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心理和谐有助于提高个体的工作表现和效率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内外和谐的影响因素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个体的性格特征直接影响其内心和外部环境之间的平衡状态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个体的性格特征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个体选择的应对策略会影响其内外和谐的实现程度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个体的应对策略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外部环境的变化会对个体的内心和外部环境产生影响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外部环境的变化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第三章：内心和谐与外部环境的关系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分析个体内心和外部环境的互动关系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探讨如何调节内心和外部环境的平衡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第四章：实现内外和谐的方法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介绍实现内外和谐的具体方法和技巧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提出有效的内外和谐策略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第五章：内外和谐的重要性和意义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总结内外和谐对个体的重要性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探讨内外和谐对社会的意义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本文结构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第二章：心理智慧的概念与特点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介绍心理智慧的定义和特点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探讨心理智慧在内外和谐中的作用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内外和谐的定义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外和谐是指个体内心状态与外部环境之间的一种平衡状态，当个体的内在需求和外部条件之间达到一种和谐状态时，个体会体验到更多的心理健康和生活幸福感。内外和谐的实现有助于个体更好地适应环境、提高生活质量、增强抗压能力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心理智慧的概念与特点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心理智慧的定义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心理智慧是指个体在面对生活困难时，能够理智、理性地处理问题并保持心理平衡的能力。它是充分发挥智慧和情商的结合体，在解决问题和处理情绪时发挥重要作用。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心理智慧的特点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包括逻辑思维、批判性思维等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全面发展的思维能力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适应性强，能够在不同环境下灵活变通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灵活应对复杂情境的能力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情绪稳定，善于处理人际关系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情感管理和情商的提高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心理智慧的作用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智慧的作用是多方面的，它可以促进个体心理健康的发展，帮助个体更好地适应外部环境，提高生活质量和幸福感。通过培养心理智慧，个体能够更好地应对生活中的挑战，保持内外和谐，获得更多的快乐与满足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提高自我认知和情绪管理能力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了解自己的优势和弱点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学会控制情绪的表达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培养解决问题的能力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分析问题的根源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寻找有效的解决方案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建立社交支持网络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与他人建立良好的关系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学会倾听和表达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培养心理智慧的方法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学习和实践积极的心态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正面积极的态度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乐观主动的心态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心理智慧对个人的影响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能够应对挑战和压力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提高心理韧性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更好地沟通和理解他人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相信自己能够克服困难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心理智慧是一个综合性的能力，它不仅包括思维、情感、行为等多个方面，还涉及到个体与外部环境的和谐与协调。通过培养心理智慧，个体能够更好地应对生活中的挑战，取得更好的成就和幸福感。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内心和谐与外部环境的关系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内在和谐的重要性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内在的和谐是指个体内心各部分之间的平衡状态。这种平衡是实现心理健康和外部和谐关系的基础。通过保持内心各部分的平衡，个体可以更好地适应外部环境的挑战，提高生活质量。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外部环境对内心和谐的影响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外部环境的稳定性对个体内心的平衡具有重要影响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稳定性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良好的人际关系可以促进内在和谐的实现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工作和生活压力是内心和谐的重要影响因素之一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如何调节内在和外在的关系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学会自我调节和情绪管理是实现内外和谐的重要步骤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自我调节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创造适合自己的工作和生活环境是维持内外和谐的关键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生活环境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建立积极健康的人际关系有助于促进内心和谐的实现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心理咨询和心理辅导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寻求心理咨询和心理辅导可以帮助个体解决心理问题，维护内在和谐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健康生活方式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养成健康生活方式，如良好的饮食习惯和运动习惯，有助于提高个体心理素质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内外和谐的实践方法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冥想和放松训练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通过冥想和放松训练，个体可以调节内心状态，增强心理健康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这些方法有助于减轻压力，提高注意力和专注力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内外和谐的重要性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内外和谐是实现个体心理健康和幸福的关键。通过调节内在和外在的关系，个体可以更好地适应变化和压力，提高生活质量。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https://d.book118.com/245010310014011130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用心理智慧实现内外和谐</vt:lpstr>
      <vt:lpstr>目录</vt:lpstr>
      <vt:lpstr>第1章 简介</vt:lpstr>
      <vt:lpstr> </vt:lpstr>
      <vt:lpstr>内外和谐的重要性</vt:lpstr>
      <vt:lpstr>内外和谐的影响因素</vt:lpstr>
      <vt:lpstr>本文结构</vt:lpstr>
      <vt:lpstr>内外和谐的定义</vt:lpstr>
      <vt:lpstr>第2章 心理智慧的概念与特点</vt:lpstr>
      <vt:lpstr> </vt:lpstr>
      <vt:lpstr>心理智慧的特点</vt:lpstr>
      <vt:lpstr> </vt:lpstr>
      <vt:lpstr>培养心理智慧的方法</vt:lpstr>
      <vt:lpstr>心理智慧对个人的影响</vt:lpstr>
      <vt:lpstr>总结</vt:lpstr>
      <vt:lpstr>第3章 内心和谐与外部环境的关系</vt:lpstr>
      <vt:lpstr> </vt:lpstr>
      <vt:lpstr>外部环境对内心和谐的影响</vt:lpstr>
      <vt:lpstr>如何调节内在和外在的关系</vt:lpstr>
      <vt:lpstr>内外和谐的实践方法</vt:lpstr>
      <vt:lpstr>内外和谐的重要性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2024-09-29T14:48:18.604</cp:lastPrinted>
  <dcterms:created xsi:type="dcterms:W3CDTF">2024-09-29T06:48:18Z</dcterms:created>
  <dcterms:modified xsi:type="dcterms:W3CDTF">2024-09-29T06:48:20Z</dcterms:modified>
</cp:coreProperties>
</file>