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55F5C-C9B6-4442-8C41-420FB89FB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FFD5E8-2348-4B7C-9384-3F9F4EEA7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638EBA-34ED-4574-8B43-3D786A1D05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052EBC-F86A-461D-848B-126611B2E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47CFB2-0A75-4624-B86F-50B935073A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ABCFE4-62F1-47B2-87F9-7D043891C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5B7EC3-0E74-455A-8964-A34A8FE33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89A2EB-6336-4800-9920-4C4837362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8898B8-8EF2-4911-A746-E03E228F8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AA206A-D3C6-454D-8374-7D84A5E35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FF7ACA-2B6C-4AA7-8108-9CF6B7F23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5011233344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培养专业素质，打造一流公共事业行业人员培训团队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培训内容与课程设计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培训方法与手段创新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培训团队建设与管理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培训成果应用与转化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培训资源保障与支持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随着城市化进程的加速和人口增长，公共事业行业如供水、供电、交通等基础设施建设和运营规模不断扩大。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新技术、新材料和新工艺的不断涌现，为公共事业行业的升级换代提供了有力支撑。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公众对公共事业服务的质量和效率要求越来越高，需要行业人员具备更高的专业素质和服务意识。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服务质量要求提升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公共事业行业发展现状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133" b="813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人员培训需求及挑战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人员素质参差不齐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公共事业行业从业人员众多，但专业素质和服务水平参差不齐，急需通过培训提升整体素质。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培训资源不足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部分单位对人员培训的重视程度不够，投入不足，导致培训资源匮乏。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培训内容与需求脱节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部分培训内容过于理论化，与实际工作需求脱节，无法满足行业人员的实际需求。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通过系统、专业的培训，使行业人员掌握最新的行业知识和技能，提升专业素质和服务水平。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提升行业人员专业素质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增强团队协作能力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提高解决实际问题的能力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促进行业创新发展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培养行业人员的团队协作意识和能力，促进跨部门、跨岗位的协同合作。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通过案例分析、实战演练等培训方式，提高行业人员解决实际问题的能力和应变能力。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培养行业人员的创新意识和创新能力，推动公共事业行业的创新发展。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培训目标设定与期望成果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培训内容与课程设计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前沿技术与趋势引领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关注行业最新动态和技术发展趋势，引导学员学习前沿知识，拓宽专业视野。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深入掌握行业基础知识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包括公共事业管理理论、政策法规、行业标准等，确保学员具备扎实的专业基础。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针对公共事业行业特点，开展岗位技能、操作规范、应急处理等专业技能培训，提高学员的实际操作能力。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专业知识与技能培训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加强职业道德、职业心态、职业礼仪等方面的教育，提升学员的职业素养和形象。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职业素养教育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道德伦理观念强化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法律法规意识提升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培养学员正确的道德伦理观念，强调诚信、责任、公正等核心价值观，增强职业道德自律意识。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加强法律法规教育，提高学员的法治意识和法律素养，确保依法合规开展工作。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职业素养与道德伦理培养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团队协作与领导力培养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通过团队建设、协作项目等实践活动，培养学员的团队协作精神和领导力。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跨文化沟通能力拓展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针对国际化趋势，加强跨文化沟通能力培养，提升学员在国际合作中的交流能力。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沟通技巧培训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开展有效沟通、倾听技巧、表达与反馈等沟通技巧培训，提高学员的沟通能力。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55" r="16155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沟通与协作能力提升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问题解决能力培养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教授问题分析与解决的方法论，提高学员面对复杂问题的分析、判断和解决能力。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批判性思维与决策能力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培养学员的批判性思维，提高独立思考和自主决策的能力，以应对复杂多变的公共事业环境。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创新思维训练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运用创新思维方法，培养学员的创新意识和创新能力，鼓励学员勇于探索新思路、新方法。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59" r="10059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创新思维与问题解决能力培养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培训方法与手段创新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利用网络平台，提供多媒体教学资源，方便学员随时随地学习。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5917" r="1591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8250" r="182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线上学习平台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组织现场教学活动，使学员能够亲身体验和实际操作，提高学习效果。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线下实践教学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鼓励学员在线上提问、分享经验，线下组织讨论和交流，形成良好的学习氛围。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线上线下互动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线上线下相结合的培训模式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组织学员进行实地考察和操作，将理论知识与实际操作相结合，提高学员的实践能力。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精选案例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选择与公共事业行业密切相关的经典案例，进行深入剖析和讲解。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经验分享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鼓励学员分享自己的实践经验和心得体会，促进彼此之间的学习和交流。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625" r="156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案例分析与实践操作结合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互动式学习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采用问答、辩论等互动式学习方式，激发学员的学习兴趣和思考能力。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小组讨论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组织学员进行分组讨论，针对特定问题进行深入探讨和交流，培养学员的团队协作和沟通能力。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成果展示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鼓励小组将讨论成果进行展示和分享，提高学员的自信心和表达能力。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互动式学习与小组讨论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邀请行业专家和学者进行专题讲座，为学员提供最新的行业动态和前沿知识。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专题讲座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组织学员进行经验分享和交流，促进彼此之间的学习和成长。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在专题讲座和分享会中设置互动环节，鼓励学员提问和发表观点，增强学习的参与感和实效性。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专题讲座与分享会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https://d.book118.com/245011233344011113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2024-09-20T21:09:09.890</cp:lastPrinted>
  <dcterms:created xsi:type="dcterms:W3CDTF">2024-09-20T13:09:09Z</dcterms:created>
  <dcterms:modified xsi:type="dcterms:W3CDTF">2024-09-20T13:09:12Z</dcterms:modified>
</cp:coreProperties>
</file>