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59028-0B60-4691-BAAA-8550CF2A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8E1D1-505C-4825-9EA8-8D670B6C9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13844-CC83-414D-85E4-3C52456B6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A8238-DAE7-4421-BFA7-78A67141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430867-5933-4398-9332-4B279130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0346B-6162-403B-9581-4D242FF12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08D75-EC97-45F2-9884-D9B2A41AC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29EE9-3136-4CE3-9262-4E9434FE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12CE8-AA1C-46CF-82BC-849D17BB4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04EEE-1D1C-44AB-9229-845A2555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D6862-6BAA-426A-8B42-6FEB3366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1132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网络恶意软件的种类及其威胁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常见网络恶意软件种类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网络恶意软件传播途径及方式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网络恶意软件威胁分析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防范和应对网络恶意软件措施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网络恶意软件概述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92" r="24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网络恶意软件是指通过网络传播，旨在破坏、干扰或非法获取计算机系统资源、数据或隐私信息的软件程序。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网络恶意软件包括病毒、蠕虫、特洛伊木马、勒索软件、间谍软件、广告软件等多种类型。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网络恶意软件随着互联网的发展而不断演变，从最初的病毒到后来的蠕虫、木马等，再到近年的勒索软件和钓鱼攻击等，其技术手段和攻击方式不断升级。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未来，网络恶意软件将更加智能化、隐蔽化，利用人工智能、区块链等新技术进行攻击和防御将成为新的趋势。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9531" r="2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网络恶意软件的影响范围广泛，可以感染个人计算机、服务器、移动设备等各种类型的设备，对企业和个人的数据安全构成严重威胁。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网络恶意软件的危害程度因类型而异，轻者可能导致系统崩溃、数据丢失，重者则可能窃取个人隐私信息、破坏关键基础设施，甚至引发社会安全问题。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影响范围与危害程度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常见网络恶意软件种类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通过感染文件、引导扇区等方式，对计算机系统进行破坏，导致数据丢失、系统崩溃等后果。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破坏性病毒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蠕虫病毒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宏病毒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通过网络传播，占用系统资源，造成网络拥堵或系统瘫痪。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感染Office等文档文件，通过文档传播，破坏文档数据或窃取用户信息。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病毒类恶意软件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即时通讯蠕虫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通过即时通讯软件传播，感染用户计算机后窃取用户信息或破坏系统。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邮件蠕虫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通过电子邮件传播，利用电子邮件附件或链接感染用户计算机。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网络蠕虫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利用漏洞或弱密码，在网络中快速传播，消耗网络资源，导致网络拥堵或系统瘫痪。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蠕虫类恶意软件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远程控制木马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允许黑客远程控制受感染计算机，窃取用户信息、破坏系统或进行其他恶意活动。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网页挂马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将木马程序嵌入网页中，当用户访问该网页时，木马程序会自动下载并执行，感染用户计算机。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文件捆绑木马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将木马程序与正常文件捆绑在一起，当用户运行该文件时，木马程序也会被执行，感染用户计算机。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木马类恶意软件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通过加密用户文件并索要赎金的方式，对用户进行敲诈勒索。一旦感染，用户将无法访问自己的文件，除非支付赎金或找到解密工具。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利用受感染计算机的计算资源挖掘加密货币，导致计算机性能下降、电费增加等问题。同时，挖矿病毒还可能窃取用户信息或破坏系统安全。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挖矿病毒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结合了勒索软件和挖矿病毒的特点，既对用户文件进行加密勒索，又利用计算机资源进行挖矿活动，给用户带来双重损失。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复合型勒索挖矿病毒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勒索软件与挖矿病毒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网络恶意软件传播途径及方式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902" b="2690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攻击者通过发送携带恶意软件的电子邮件附件，诱骗用户下载并运行，从而感染用户设备。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攻击者在电子邮件中嵌入恶意链接，用户点击后会被重定向到恶意网站或下载恶意软件。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电子邮件附件与链接传播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恶意链接重定向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附件携带恶意软件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62" r="14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伪装正规网站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攻击者创建与正规网站相似的恶意网站，通过搜索引擎优化等技术提高排名，诱骗用户访问并下载恶意软件。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攻击者利用伪造的正规机构邮件、网站等诱骗用户输入个人信息，进而窃取用户数据或散播恶意软件。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恶意网站与钓鱼攻击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社交媒体平台传播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恶意广告推送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攻击者在社交媒体平台上发布恶意广告，用户点击后可能会被下载恶意软件或跳转到恶意网站。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伪装热门话题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攻击者利用热门话题或事件创建恶意内容，吸引用户点击并散播恶意软件。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https://d.book118.com/245011322321011111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2024-09-17T20:47:23.296</cp:lastPrinted>
  <dcterms:created xsi:type="dcterms:W3CDTF">2024-09-17T12:47:23Z</dcterms:created>
  <dcterms:modified xsi:type="dcterms:W3CDTF">2024-09-17T12:47:25Z</dcterms:modified>
</cp:coreProperties>
</file>