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369.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537AA4-CD21-4A60-8D3D-CB797D077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558D7-7513-423E-9BE7-8BC0E9E83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7F721E-8EEE-4FB3-B637-B3500F127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A213FD-31BA-4BF7-A86D-7CD25E403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E0CAE-DC27-418C-9AE8-8ECD745A2A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71F223-652B-472B-B52D-BFCE6E5AB6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E17AA4-4364-4F05-A92C-BBDC2C6E2A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F36963-9FB5-46DE-92B6-E975E4E92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EC1904-4EDD-4683-A226-6CB4BC816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5587A-B58F-4815-A502-0778FD30D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5B9382-1D98-4AC4-A69C-A6591BD80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image" Target="../media/image27.png" /><Relationship Id="rId13" Type="http://schemas.openxmlformats.org/officeDocument/2006/relationships/tags" Target="../tags/tag217.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26.xml" /><Relationship Id="rId17"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image" Target="../media/image21.png" /><Relationship Id="rId7" Type="http://schemas.openxmlformats.org/officeDocument/2006/relationships/tags" Target="../tags/tag220.xml" /><Relationship Id="rId8" Type="http://schemas.openxmlformats.org/officeDocument/2006/relationships/image" Target="../media/image22.png" /><Relationship Id="rId9" Type="http://schemas.openxmlformats.org/officeDocument/2006/relationships/tags" Target="../tags/tag2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image" Target="../media/image27.png" /><Relationship Id="rId13" Type="http://schemas.openxmlformats.org/officeDocument/2006/relationships/tags" Target="../tags/tag23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43.xml" /><Relationship Id="rId17"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image" Target="../media/image21.png" /><Relationship Id="rId7" Type="http://schemas.openxmlformats.org/officeDocument/2006/relationships/tags" Target="../tags/tag237.xml" /><Relationship Id="rId8" Type="http://schemas.openxmlformats.org/officeDocument/2006/relationships/image" Target="../media/image22.png" /><Relationship Id="rId9" Type="http://schemas.openxmlformats.org/officeDocument/2006/relationships/tags" Target="../tags/tag23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7.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7.png" /><Relationship Id="rId13"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image" Target="../media/image27.png" /><Relationship Id="rId13" Type="http://schemas.openxmlformats.org/officeDocument/2006/relationships/tags" Target="../tags/tag26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13" Type="http://schemas.openxmlformats.org/officeDocument/2006/relationships/tags" Target="../tags/tag27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74.xml" /><Relationship Id="rId17"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21.png" /><Relationship Id="rId7" Type="http://schemas.openxmlformats.org/officeDocument/2006/relationships/tags" Target="../tags/tag268.xml" /><Relationship Id="rId8" Type="http://schemas.openxmlformats.org/officeDocument/2006/relationships/image" Target="../media/image22.png" /><Relationship Id="rId9" Type="http://schemas.openxmlformats.org/officeDocument/2006/relationships/tags" Target="../tags/tag26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image" Target="../media/image27.png" /><Relationship Id="rId13" Type="http://schemas.openxmlformats.org/officeDocument/2006/relationships/tags" Target="../tags/tag28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27.png" /><Relationship Id="rId13" Type="http://schemas.openxmlformats.org/officeDocument/2006/relationships/tags" Target="../tags/tag289.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98.xml" /><Relationship Id="rId17" Type="http://schemas.openxmlformats.org/officeDocument/2006/relationships/tags" Target="../tags/tag29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7.png" /><Relationship Id="rId13"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7.png" /><Relationship Id="rId13" Type="http://schemas.openxmlformats.org/officeDocument/2006/relationships/tags" Target="../tags/tag31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22.xml" /><Relationship Id="rId17" Type="http://schemas.openxmlformats.org/officeDocument/2006/relationships/tags" Target="../tags/tag323.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7.png" /><Relationship Id="rId13" Type="http://schemas.openxmlformats.org/officeDocument/2006/relationships/tags" Target="../tags/tag330.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image" Target="../media/image27.png" /><Relationship Id="rId13" Type="http://schemas.openxmlformats.org/officeDocument/2006/relationships/tags" Target="../tags/tag337.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image" Target="../media/image27.png" /><Relationship Id="rId13" Type="http://schemas.openxmlformats.org/officeDocument/2006/relationships/tags" Target="../tags/tag344.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image" Target="../media/image27.png" /><Relationship Id="rId13" Type="http://schemas.openxmlformats.org/officeDocument/2006/relationships/tags" Target="../tags/tag351.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21.png" /><Relationship Id="rId7" Type="http://schemas.openxmlformats.org/officeDocument/2006/relationships/tags" Target="../tags/tag347.xml" /><Relationship Id="rId8" Type="http://schemas.openxmlformats.org/officeDocument/2006/relationships/image" Target="../media/image22.png" /><Relationship Id="rId9" Type="http://schemas.openxmlformats.org/officeDocument/2006/relationships/tags" Target="../tags/tag34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tags" Target="../tags/tag358.xml" /><Relationship Id="rId13" Type="http://schemas.openxmlformats.org/officeDocument/2006/relationships/tags" Target="../tags/tag359.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60.xml" /><Relationship Id="rId17" Type="http://schemas.openxmlformats.org/officeDocument/2006/relationships/tags" Target="../tags/tag361.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21.png" /><Relationship Id="rId7" Type="http://schemas.openxmlformats.org/officeDocument/2006/relationships/tags" Target="../tags/tag354.xml" /><Relationship Id="rId8" Type="http://schemas.openxmlformats.org/officeDocument/2006/relationships/image" Target="../media/image22.png" /><Relationship Id="rId9" Type="http://schemas.openxmlformats.org/officeDocument/2006/relationships/tags" Target="../tags/tag35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6.xml" /><Relationship Id="rId11" Type="http://schemas.openxmlformats.org/officeDocument/2006/relationships/tags" Target="../tags/tag367.xml" /><Relationship Id="rId12" Type="http://schemas.openxmlformats.org/officeDocument/2006/relationships/image" Target="../media/image27.png" /><Relationship Id="rId13" Type="http://schemas.openxmlformats.org/officeDocument/2006/relationships/tags" Target="../tags/tag368.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image" Target="../media/image21.png" /><Relationship Id="rId7" Type="http://schemas.openxmlformats.org/officeDocument/2006/relationships/tags" Target="../tags/tag364.xml" /><Relationship Id="rId8" Type="http://schemas.openxmlformats.org/officeDocument/2006/relationships/image" Target="../media/image22.png" /><Relationship Id="rId9" Type="http://schemas.openxmlformats.org/officeDocument/2006/relationships/tags" Target="../tags/tag36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1424223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社会心理学视阈下的网络群体性事件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一、网络群体性事件的本质</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三、网络群体性事件的演化过程</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二、网络群体性事件产生的原因</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四、网络群体性事件的影响</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05</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五、应对网络群体性事件的策略</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六、结论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07</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互联网的普及和发展，网络群体性事件越来越频繁地出现在公众视野中。这些事件往往涉及众多人，且往往伴随着一些特殊的情感和行为特征。本次演示将从社会心理学角度出发，对网络群体性事件进行深入分析，探讨其产生的原因、演化的过程和可能的影响，以及如何在网络环境中有效应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一、网络群体性事件的本质</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一、网络群体性事件的本质</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网络群体性事件是指在互联网上发生的，由某些特定事件或言论引发，众多网民参与并形成一定规模的集体行动或舆论的现象。这些事件往往具有突发性、情绪性、互动性和扩散性等特征。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二、网络群体性事件产生的原因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二、网络群体性事件产生的原因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社会不满情绪的积累：在现实生活中，人们可能会因为各种原因积累不满情绪，但往往由于种种限制无法直接表达。互联网的出现为这些人提供了一个宣泄和表达的平台，当某些事件或言论触动到他们的敏感点时，这种不满情绪就会迅速聚集，形成网络群体性事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二、网络群体性事件产生的原因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2、信息传播的加速：互联网信息传播的速度极快，使得人们可以迅速获取各种信息，并在短时间内形成大规模的讨论和传播。这种信息传播方式极易引发群体性事件。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二、网络群体性事件产生的原因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3、社会心理的共振：互联网使得人们跨越地域限制，形成大规模的社群。当某些观点得到大家的认同并形成共振时，就会引发大规模的集体行动。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三、网络群体性事件的演化过程</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三、网络群体性事件的演化过程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1、初始阶段：某个事件或言论在网络上引发，并逐渐形成一定规模的讨论。</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2、发展阶段：随着讨论的深入，越来越多的人加入到讨论中来，形成大规模的网络集体行动。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三、网络群体性事件的演化过程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3、扩散阶段：随着事件的演进，影响力逐渐扩大，影响到现实生活中的各个层面。</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4、消退阶段：随着事件的解决或者新的热点出现，网络群体性事件逐渐消退。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四、网络群体性事件的影响</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四、网络群体性事件的影响</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1、对社会的影响：网络群体性事件往往反映了社会中的一些问题，例如不公、腐败等。通过这些事件的讨论和传播，可以促进社会的进步和改革。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四、网络群体性事件的影响</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2、对个人的影响：参与网络群体性事件的人们往往会因为共同的目标和情感而形成一定的社群。这种社群的形成可以促进人们的交流和理解，但也可能引发极端行为和情绪。</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五、应对网络群体性事件的策略</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五、应对网络群体性事件的策略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1、建立信息透明机制：在面对网络群体性事件时，政府和企业应尽可能提供准确、及时的信息，以帮助公众正确理解和处理事件。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五、应对网络群体性事件的策略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2、提升公共讨论空间：提升公共讨论空间的质量和影响力，为不同观点提供平等的表达平台，避免单一观点的过度影响。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五、应对网络群体性事件的策略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3、引导而非压制：在面对网络群体性事件时，政府和企业应采取引导而非压制的策略。通过引导公众理性思考和讨论，而非简单粗暴地禁止言论，可以有效降低群体性事件的发生和影响。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五、应对网络群体性事件的策略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4、培养社会责任感：通过教育和宣传，培养公众的社会责任感和理性思考能力。让公众明白自己在网络空间中的行为对他人和社会的影响，从而更好地参与网络生活。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六、结论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网络群体性事件是互联网时代的一种特殊现象，其产生和发展受到多种因素的影响。从社会心理学的角度来看，理解和应对网络群体性事件需要深入理解其背后的社会心理机制。通过建立信息透明机制、提升公共讨论空间、引导而非压制以及培养社会责任感等策略，可以有效地应对网络群体性事件，保障社会的和谐稳定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https://d.book118.com/245014242230011044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24</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汉仪旗黑-85S</vt:lpstr>
      <vt:lpstr>仿宋</vt:lpstr>
      <vt:lpstr>Calibri Light</vt:lpstr>
      <vt:lpstr>思源黑体 CN Bold</vt:lpstr>
      <vt:lpstr>Office Theme</vt:lpstr>
      <vt:lpstr>社会心理学视阈下的网络群体性事件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2024-09-07T03:30:50.047</cp:lastPrinted>
  <dcterms:created xsi:type="dcterms:W3CDTF">2024-09-06T19:30:50Z</dcterms:created>
  <dcterms:modified xsi:type="dcterms:W3CDTF">2024-09-06T19:30:57Z</dcterms:modified>
</cp:coreProperties>
</file>