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70373-B5BC-46C5-9831-DF172ADC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829FB-5550-4C9B-ABE8-B02F67441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7C903-5F33-4EFF-A615-17BB720F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6475-1C22-41F8-8606-85818A235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F20B8-11A3-4DD5-8EB7-9B207B680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F8B98-64D5-4BD4-8F2D-DDEAF2AC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51468-887C-4251-918B-483F754E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8B52-BDAE-4A86-9FF4-D39DFE18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1F7E8-2049-49F4-BB65-A28D6C15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DE62-A862-47DC-B1EC-0A49F3510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64E10-79EE-4CA3-9224-3D792B5C2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94" r:id="rId2"/>
    <p:sldLayoutId id="2147489895" r:id="rId3"/>
    <p:sldLayoutId id="2147489896" r:id="rId4"/>
    <p:sldLayoutId id="2147489897" r:id="rId5"/>
    <p:sldLayoutId id="2147489898" r:id="rId6"/>
    <p:sldLayoutId id="2147489899" r:id="rId7"/>
    <p:sldLayoutId id="2147489900" r:id="rId8"/>
    <p:sldLayoutId id="2147489901" r:id="rId9"/>
    <p:sldLayoutId id="2147489902" r:id="rId10"/>
    <p:sldLayoutId id="214748990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28" Type="http://schemas.openxmlformats.org/officeDocument/2006/relationships/tags" Target="../tags/tag207.xml" /><Relationship Id="rId29" Type="http://schemas.openxmlformats.org/officeDocument/2006/relationships/tags" Target="../tags/tag20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5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201322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兰州甜醅子企业标准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兰州甜醅子的历史与文化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兰州甜醅子的生产标准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兰州甜醅子的产品标准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兰州甜醅子的市场推广与销售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兰州甜醅子企业标准的制定与实施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兰州甜醅子的历史与文化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兰州甜醅子的起源与发展</a:t>
            </a:r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"/>
            </p:custDataLst>
          </p:nvPr>
        </p:nvSpPr>
        <p:spPr>
          <a:xfrm>
            <a:off x="851035" y="3376328"/>
            <a:ext cx="2273695" cy="1321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起源：兰州甜醅子起源于古代的酿造技术，融合了西北地区的特色食材和气候条件，逐渐发展成为具有地方特色的传统饮品。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3"/>
            </p:custDataLst>
          </p:nvPr>
        </p:nvSpPr>
        <p:spPr>
          <a:xfrm>
            <a:off x="838200" y="2843681"/>
            <a:ext cx="2287172" cy="3773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16" name="正文"/>
          <p:cNvSpPr txBox="1"/>
          <p:nvPr>
            <p:custDataLst>
              <p:tags r:id="rId4"/>
            </p:custDataLst>
          </p:nvPr>
        </p:nvSpPr>
        <p:spPr>
          <a:xfrm>
            <a:off x="3593844" y="3376328"/>
            <a:ext cx="2273695" cy="1321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发展历程：兰州甜醅子在历史长河中不断发展和演变，逐渐形成了独特的制作工艺和口感特点，成为了兰州地区的代表性饮品之一。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318" name="标题"/>
          <p:cNvSpPr txBox="1"/>
          <p:nvPr>
            <p:custDataLst>
              <p:tags r:id="rId5"/>
            </p:custDataLst>
          </p:nvPr>
        </p:nvSpPr>
        <p:spPr>
          <a:xfrm>
            <a:off x="3581009" y="2843681"/>
            <a:ext cx="2287172" cy="3773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320" name="正文"/>
          <p:cNvSpPr txBox="1"/>
          <p:nvPr>
            <p:custDataLst>
              <p:tags r:id="rId6"/>
            </p:custDataLst>
          </p:nvPr>
        </p:nvSpPr>
        <p:spPr>
          <a:xfrm>
            <a:off x="6336654" y="3376328"/>
            <a:ext cx="2273695" cy="1321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文化内涵：兰州甜醅子不仅是一种饮品，更是一种文化符号，代表着兰州地区的饮食文化和传统习俗，体现了当地人民的智慧和创造力。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7"/>
            </p:custDataLst>
          </p:nvPr>
        </p:nvSpPr>
        <p:spPr>
          <a:xfrm>
            <a:off x="6323819" y="2843681"/>
            <a:ext cx="2287172" cy="3773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24" name="正文"/>
          <p:cNvSpPr txBox="1"/>
          <p:nvPr>
            <p:custDataLst>
              <p:tags r:id="rId8"/>
            </p:custDataLst>
          </p:nvPr>
        </p:nvSpPr>
        <p:spPr>
          <a:xfrm>
            <a:off x="9079463" y="3376328"/>
            <a:ext cx="2273695" cy="1321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传承与创新：随着时代的发展，兰州甜醅子也在不断传承和创新，不断适应市场需求和消费者口味的变化，为传统饮品注入了新的活力和魅力。</a:t>
            </a:r>
            <a:endParaRPr lang="zh-CN" altLang="en-US" sz="1200" spc="150">
              <a:latin typeface="+mn-ea"/>
            </a:endParaRPr>
          </a:p>
        </p:txBody>
      </p:sp>
      <p:sp>
        <p:nvSpPr>
          <p:cNvPr id="1049326" name="标题"/>
          <p:cNvSpPr txBox="1"/>
          <p:nvPr>
            <p:custDataLst>
              <p:tags r:id="rId9"/>
            </p:custDataLst>
          </p:nvPr>
        </p:nvSpPr>
        <p:spPr>
          <a:xfrm>
            <a:off x="9066628" y="2843681"/>
            <a:ext cx="2287172" cy="3773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兰州甜醅子的文化内涵</a:t>
            </a:r>
            <a:endParaRPr lang="zh-CN" altLang="en-US"/>
          </a:p>
        </p:txBody>
      </p:sp>
      <p:sp>
        <p:nvSpPr>
          <p:cNvPr id="10493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兰州甜醅子与其他地区醪糟文化的比较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兰州甜醅子在当地民俗文化中的地位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兰州甜醅子的文化象征意义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兰州甜醅子的起源与传说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兰州甜醅子的传统制作工艺</a:t>
            </a:r>
            <a:endParaRPr lang="zh-CN" altLang="en-US"/>
          </a:p>
        </p:txBody>
      </p:sp>
      <p:sp>
        <p:nvSpPr>
          <p:cNvPr id="10494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选用原料：优质大麦仁、酒曲等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传统特色：口感醇厚、酒香浓郁、回味悠长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关键环节：控制温度、发酵时间、酒曲用量等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制作流程：浸泡、蒸煮、发酵、过滤、陈酿等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兰州甜醅子的生产标准</a:t>
            </a:r>
            <a:endParaRPr lang="zh-CN" altLang="en-US"/>
          </a:p>
        </p:txBody>
      </p:sp>
      <p:sp>
        <p:nvSpPr>
          <p:cNvPr id="10495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原料选择与处理标准</a:t>
            </a:r>
            <a:endParaRPr lang="zh-CN" altLang="en-US"/>
          </a:p>
        </p:txBody>
      </p:sp>
      <p:sp>
        <p:nvSpPr>
          <p:cNvPr id="104961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1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原料选择：选用优质大麦、青稞等为原料，要求无杂质、无霉变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原料处理：将大麦、青稞等原料清洗干净，浸泡后煮熟，晾凉备用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发酵菌种：选用优质酵母菌进行发酵，确保发酵效果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发酵时间：根据原料和菌种的不同，发酵时间控制在一定范围内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发酵温度：控制在适宜的温度范围内，避免过高或过低影响发酵效果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发酵工艺与时间控制标准</a:t>
            </a:r>
            <a:endParaRPr lang="zh-CN" altLang="en-US"/>
          </a:p>
        </p:txBody>
      </p:sp>
      <p:sp>
        <p:nvSpPr>
          <p:cNvPr id="10496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发酵工艺：采用传统自然发酵工艺，选用优质原料，经过浸泡、蒸煮、发酵等工序制作而成。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时间控制标准：发酵时间控制在一定范围内，以保证甜醅子的口感和品质。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温度控制：发酵过程中需保持适宜的温度，以保证微生物的生长和繁殖。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卫生要求：生产过程中需严格遵守卫生要求，确保产品的卫生质量。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产品检验与质量控制标准</a:t>
            </a:r>
            <a:endParaRPr lang="zh-CN" altLang="en-US"/>
          </a:p>
        </p:txBody>
      </p:sp>
      <p:sp>
        <p:nvSpPr>
          <p:cNvPr id="104972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原料检验：对原料进行严格筛选和检验，确保符合生产标准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质量控制：建立完善的质量控制体系，确保产品质量稳定可靠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产品检验：对成品进行抽样检验，确保符合相关质量标准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生产过程监控：对生产过程中的关键环节进行严格监控，确保产品质量稳定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兰州甜醅子的产品标准</a:t>
            </a:r>
            <a:endParaRPr lang="zh-CN" altLang="en-US"/>
          </a:p>
        </p:txBody>
      </p:sp>
      <p:sp>
        <p:nvSpPr>
          <p:cNvPr id="10497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产品分类与规格标准</a:t>
            </a:r>
            <a:endParaRPr lang="zh-CN" altLang="en-US"/>
          </a:p>
        </p:txBody>
      </p:sp>
      <p:sp>
        <p:nvSpPr>
          <p:cNvPr id="104991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91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91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1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91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2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922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甜醅子产品分类：根据原料、口感、发酵时间等不同特点，甜醅子产品可分为多种类型，如糯米甜醅子、青稞甜醅子、玉米甜醅子等。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24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甜醅子产品规格标准：根据产品的不同类型，甜醅子的规格标准也有所不同。一般来说，甜醅子的规格包括重量、容量、口感、色泽、香气等方面。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26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甜醅子产品包装标准：为了确保产品的质量和口感，甜醅子的包装材料应选用食品级材料，包装上应注明产品的生产日期、保质期、厂家信息等内容。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28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甜醅子产品储存与运输标准：在储存和运输过程中，应确保甜醅子产品避免阳光直射、高温、潮湿等不利条件，以保持产品的品质和口感。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93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产品口感与风味标准</a:t>
            </a:r>
            <a:endParaRPr lang="zh-CN" altLang="en-US"/>
          </a:p>
        </p:txBody>
      </p:sp>
      <p:sp>
        <p:nvSpPr>
          <p:cNvPr id="10499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口感：兰州甜醅子口感醇厚，酒香浓郁，回味悠长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原料：兰州甜醅子采用优质大麦和酒曲为原料，经过精心酿造而成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卫生标准：兰州甜醅子符合国家相关卫生标准，安全可靠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风味：兰州甜醅子具有独特的发酵香味和甜味，口感清爽宜人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https://d.book118.com/245020132212011040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兰州甜醅子企业标准</vt:lpstr>
      <vt:lpstr>目录</vt:lpstr>
      <vt:lpstr>单击此处添加章节标题</vt:lpstr>
      <vt:lpstr>兰州甜醅子的历史与文化</vt:lpstr>
      <vt:lpstr>兰州甜醅子的起源与发展</vt:lpstr>
      <vt:lpstr>兰州甜醅子的文化内涵</vt:lpstr>
      <vt:lpstr>兰州甜醅子的传统制作工艺</vt:lpstr>
      <vt:lpstr>兰州甜醅子的生产标准</vt:lpstr>
      <vt:lpstr>原料选择与处理标准</vt:lpstr>
      <vt:lpstr>发酵工艺与时间控制标准</vt:lpstr>
      <vt:lpstr>产品检验与质量控制标准</vt:lpstr>
      <vt:lpstr>兰州甜醅子的产品标准</vt:lpstr>
      <vt:lpstr>产品分类与规格标准</vt:lpstr>
      <vt:lpstr>产品口感与风味标准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2024-08-31T17:19:00.345</cp:lastPrinted>
  <dcterms:created xsi:type="dcterms:W3CDTF">2024-08-31T09:19:00Z</dcterms:created>
  <dcterms:modified xsi:type="dcterms:W3CDTF">2024-08-31T09:19:02Z</dcterms:modified>
</cp:coreProperties>
</file>