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3F1A9-09F6-40EF-9D68-1D9826E27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92E41-BCFC-434E-B80F-4C2E4EA0D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6442E-7B2A-4775-A201-8E0E4139A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E0AFE-E0BF-491E-9177-75D76FB1B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473FF8-2438-439A-A9D6-F9AB3899F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4FFC69-6A86-41D5-A980-62A8DB39A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1420E6-3D02-4583-B99B-2EDE69403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A88D0-1CA4-4822-A1A4-D02D21D26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86B6D-E27B-44F0-9871-9E0E27C6C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DAF42-909B-4C83-8B4D-E95D2CA86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9B272-740D-4C05-8320-BEC40B614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21032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神经外科患者的护理需求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神经外科护理技术与实践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73" r="31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神经外科护理是专门针对神经系统疾病的护理，涉及脑、脊髓以及周围神经系统的疾病。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神经外科护理具有高技术性、高风险性和高专业性的特点，需要具备丰富的医学知识和实践经验。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神经外科疾病往往病情复杂，恢复期长，良好的护理能够促进患者康复，减少并发症。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专业的神经外科护理能够提高治疗效果，帮助患者更快地恢复健康。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正确的护理能够帮助家庭成员更好地照顾患者，减轻家庭负担。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神经外科护理始于19世纪，随着医学技术的进步，逐渐发展成为一个专业领域。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未来神经外科护理将更加注重早期康复、精准护理和人性化服务，以满足患者的多样化需求。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随着医疗技术的快速发展，神经外科护理面临着技术更新快、专业要求高等挑战。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神经外科患者的护理需求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了解患者既往病史、家族史、用药史等，为诊断提供依据。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患者病史采集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观察患者意识状态、生命体征、肢体活动等，判断病情严重程度。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根据病情需要进行影像学检查、实验室检查等，以明确诊断。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诊断性检查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观察患者意识状态、瞳孔变化、肢体活动等，判断病情进展情况。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持续监测患者的体温、脉搏、呼吸、血压等指标，及时发现异常。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针对可能出现的并发症，采取相应措施预防，如预防肺部感染、褥疮等。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320" r="332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317" r="253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732" b="47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患者康复与心理护理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根据患者具体情况，制定个性化的康复计划，包括肢体功能锻炼、语言训练等。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关注患者的心理状态，提供情感支持、心理疏导等服务，帮助患者树立信心。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向患者及家属宣传疾病知识、日常护理方法等，提高患者的自我管理能力。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及时向家属通报患者病情、治疗方案等信息，确保家属了解病情进展。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信息告知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关注家属的情绪状态，给予安慰和支持，协助家属应对心理压力。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情绪安抚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鼓励家属参与患者的护理工作，提高家属的护理技能和照护能力。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患者家属的沟通与指导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神经外科护理技术与实践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密切监测、预防并发症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神经外科重症患者通常病情严重且变化迅速，需要密切监测生命体征、意识状态和神经系统功能。同时，预防肺部感染、褥疮等常见并发症也非常重要。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神经外科重症患者的护理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https://d.book118.com/245021032131011123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2024-09-27T04:46:14.960</cp:lastPrinted>
  <dcterms:created xsi:type="dcterms:W3CDTF">2024-09-26T20:46:14Z</dcterms:created>
  <dcterms:modified xsi:type="dcterms:W3CDTF">2024-09-26T20:46:16Z</dcterms:modified>
</cp:coreProperties>
</file>