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BDF24D3-0523-42A9-BECC-5A3CF2CD70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4905E99-E4C6-4428-A8C8-DAE67C96BE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B9A5A0A-6C50-49CE-A216-4BB704C5C6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A550A99-2751-4D79-9933-98F1B85455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F7B2601-2B2B-4969-B37B-A78430C673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B0F03A8-09D9-4398-AEC3-F8AE07E28F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E098729-59D4-4826-885A-4E57910364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8ACF424-CFBD-45D6-ADAF-4D2C29623D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0F17854-6C45-48B4-9586-AF4B4DC603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8AA5D24-EAEC-44CE-A841-26FAB70CE3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46F528F-C6D8-4FA2-80EF-32CCE312F9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4502313302201111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88841" y="1601801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库存控制主要办法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库存控制概述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库存控制方法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库存控制策略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库存控制技术应用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库存控制优化措施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库存控制实践案例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库存控制概述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0078" b="10078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库存控制是对制造业或服务业生产、经营全过程的各种物品、产成品以及其他资源进行管理和控制，使其储备保持在经济合理的水平上。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确保库存物品数量合理、质量稳定、供应及时，同时降低库存成本，提高企业经济效益。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定义与目的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目的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保障生产经营顺利进行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库存控制能够确保企业生产经营所需的原材料、零部件等物品及时供应，避免因缺货而影响生产进度。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提高企业竞争力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降低库存成本可以提高企业产品的竞争力，同时优化库存管理流程也有助于提高企业的整体运营效率。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避免积压和浪费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通过合理的库存控制，可以避免物品积压和浪费，减少资金占用和损失。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4625" r="4625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库存控制的重要性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7417" r="17417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7407" r="17407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以需定产、以产定购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最低库存和最高库存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适时、适量、适质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ABC分类管理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库存控制的原则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根据市场需求和企业生产能力来确定生产计划和采购计划，避免盲目生产和采购。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在合适的时间采购或生产适量的物品，并确保物品质量符合要求，以减少不必要的库存和成本。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设定最低库存水平以保障生产经营需要，同时设定最高库存水平以避免过度积压和浪费。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按照物品的重要程度和价值进行分类管理，对不同类型的物品采用不同的库存控制策略。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库存控制方法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C类物品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低值物品，品种数量多但资金占用小，可简化管理，增加订货量以减少订货次数。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A类物品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高值物品，品种数量少但资金占用大，应重点管理，严格控制库存。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B类物品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中值物品，品种和资金占用适中，可适当控制库存。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ABC分类法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定量订货法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订货点确定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根据历史数据或经验设定订货点，当库存量降至订货点时发出订货请求。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订货量确定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根据经济批量模型或实际需求确定每次的订货量，以保持合理的库存水平。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订货周期确定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设定固定的订货周期，如每周、每月等，在周期结束时进行库存盘点并发出订货请求。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最高库存量与最低库存量设定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根据历史数据或实际需求设定最高和最低库存量，以确保库存水平在合理范围内波动。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4781" r="24781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定期订货法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零库存理念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追求零库存，通过精确的生产计划和物料配送，实现库存最小化。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看板管理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使用看板作为生产和物料配送的指令，实现生产和物料供应的同步化。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供应商合作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与供应商建立紧密合作关系，实现物料供应的及时性和稳定性。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JIT库存控制法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库存控制策略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4292" b="14292"/>
          <a:stretch>
            <a:fillRect/>
          </a:stretch>
        </p:blipFill>
        <p:spPr>
          <a:xfrm>
            <a:off x="454963" y="1569535"/>
            <a:ext cx="4219249" cy="4219248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安全库存定义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为防止未来物资供应或需求的不确定性因素而准备的缓冲库存。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安全库存计算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基于历史数据、需求波动、供应不稳定等因素，通过统计方法计算出合理的安全库存水平。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安全库存作用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确保生产连续性，避免缺货风险，应对突发事件。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安全库存策略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70591"/>
            <a:ext cx="5783287" cy="1172718"/>
            <a:chOff x="5982796" y="3170591"/>
            <a:chExt cx="5783287" cy="1172718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70591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提高库存周转率方法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641126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优化采购策略，减少不合理库存，加强销售预测与库存管理协同等。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823246"/>
            <a:ext cx="5783287" cy="1172718"/>
            <a:chOff x="5982796" y="4823246"/>
            <a:chExt cx="5783287" cy="1172718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823246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库存周转策略意义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93781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降低资金占用，提高资金使用效率，减少过期、滞销等风险。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982796" y="1521950"/>
            <a:ext cx="5687135" cy="1172718"/>
            <a:chOff x="5982796" y="1521950"/>
            <a:chExt cx="5687135" cy="1172718"/>
          </a:xfrm>
        </p:grpSpPr>
        <p:sp>
          <p:nvSpPr>
            <p:cNvPr id="10" name="TextBox 10"/>
            <p:cNvSpPr txBox="1"/>
            <p:nvPr/>
          </p:nvSpPr>
          <p:spPr>
            <a:xfrm>
              <a:off x="5982796" y="152195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库存周转率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82796" y="1992485"/>
              <a:ext cx="5687135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衡量库存流转速度的指标，反映企业运营效率和库存管理水平。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014447" y="3486249"/>
            <a:ext cx="391670" cy="391670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14447" y="1795508"/>
            <a:ext cx="391670" cy="3916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026640" y="5128951"/>
            <a:ext cx="378428" cy="378428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>
            <a:alphaModFix/>
          </a:blip>
          <a:srcRect l="16197" r="16197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库存周转策略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通过实施特定的库存控制方法，实现库存量的最小化，甚至达到零库存状态。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零库存概念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准时制生产（JIT）、看板管理、精益生产等。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实现零库存方法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减少资金占用、降低库存管理成本、提高生产效率等。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零库存策略优势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零库存策略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https://d.book118.com/245023133022011110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89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2024-09-15T05:36:25.093</cp:lastPrinted>
  <dcterms:created xsi:type="dcterms:W3CDTF">2024-09-14T21:36:25Z</dcterms:created>
  <dcterms:modified xsi:type="dcterms:W3CDTF">2024-09-14T21:36:27Z</dcterms:modified>
</cp:coreProperties>
</file>