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98F5E-D091-4C4F-9B6F-F4C70083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A90E6-5390-4514-9A05-E23A31283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80617-474E-457C-81CB-CA8B99490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CC190-7217-4A48-B72E-5BA2F3ED5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E55479-6A00-4F1E-8A81-82BCA7D2E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3C0CFA-A6A5-43C6-87A5-FA05BCD72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E3D5E-1DF5-4454-B4FF-FE7F190E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114197-F643-4748-9690-5B8CFBE9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208C7-0931-4816-879D-35BBE8AA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72124-7D6A-4B46-9342-E3931CFB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DE992-1A0D-49A7-90C6-59133EDB9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2324124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深圳企业用工法律知识讲座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企业用工法律的核心概念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企业用工法律实务操作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企业用工法律风险防范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企业用工法律是指规范企业与员工之间权利义务关系的法律规范，包括劳动合同、工资待遇、工时、安全卫生等方面的规定。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企业用工法律具有强制性、规范性和保护性等特点，旨在保障员工的合法权益，维护企业正常经营秩序，促进社会和谐稳定。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企业用工法律的定义与特点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42" b="7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549" b="65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企业用工法律的重要性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保障员工权益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企业用工法律是保障员工权益的重要手段，通过规定员工的工资、工时、安全卫生等方面的权益，维护员工的合法权益。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企业用工法律规范了企业的用工行为，有利于企业建立良好的劳动关系，提高员工的工作积极性和效率，促进企业的发展。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企业用工法律是维护社会稳定的重要因素之一，通过保障员工的合法权益，减少劳资纠纷，维护社会稳定。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企业用工法律的历史可以追溯到工业革命时期，当时出现了大量的工人和工厂，为了保障工人的权益，各国开始制定相关的法律法规。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随着社会经济的发展和劳动关系的演变，企业用工法律也在不断发展和完善。目前，各国都建立了较为完善的企业用工法律体系，旨在保障员工的合法权益和维护社会稳定。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企业用工法律的历史与发展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劳动合同是劳动者与用人单位确立劳动关系、明确双方权利和义务的协议。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劳动合同应当采用书面形式，其内容包括合同期限、工作内容、工作地点、劳动报酬、工作时间和休息休假、社会保险等内容。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企业应当在用工之日起一个月内与劳动者订立书面劳动合同，否则将面临支付双倍工资的法律风险。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" r="1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工资是劳动者提供劳动所获得的报酬，包括基本工资、加班工资、奖金等。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企业应当按照劳动合同约定的工资标准及时足额支付劳动者的工资，不得拖欠或克扣。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企业应当提供福利，福利包括但不限于年终奖、节日福利、健康体检等。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工资与福利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企业应当按照国家法律规定实行标准工时制度，即每日工作时间不超过8小时，每周工作时间不超过44小时。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企业应当保证劳动者每周至少休息一天，并按照法律规定安排法定节假日休息。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如果企业需要安排加班，应当按照国家法律规定支付加班费。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69" r="1946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工时与休息休假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企业应当按照国家法律规定为劳动者缴纳住房公积金。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如果企业未按照规定缴纳社会保险和公积金，将面临法律责任。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099" r="709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3512" r="35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企业应当按照国家法律规定为劳动者缴纳社会保险费用，包括养老保险、医疗保险、工伤保险等。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社会保险与公积金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劳动安全与卫生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企业应当提供符合国家安全卫生标准的劳动场所，确保劳动者的人身安全和健康。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企业应当制定劳动安全卫生规章制度，配备必要的劳动安全卫生设施和器材，并定期进行安全卫生检查。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如果企业违反劳动安全卫生规定，将面临法律责任。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企业用工法律实务操作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劳动合同的签订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在签订劳动合同时，企业应确保合同内容合法、明确、具体，包括工作内容、工作地点、薪酬待遇、工作时间等条款。同时，企业应审查员工身份证明和学历证明等资料，确保员工符合用工条件。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劳动合同的解除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在解除劳动合同时，企业应遵循法律法规的规定，提前通知员工并支付相应的经济补偿。如果员工存在严重违反公司规章制度或违法犯罪行为，企业有权解除劳动合同。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劳动合同的签订与解除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https://d.book118.com/245023241242011102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2024-09-11T17:03:34.102</cp:lastPrinted>
  <dcterms:created xsi:type="dcterms:W3CDTF">2024-09-11T09:03:34Z</dcterms:created>
  <dcterms:modified xsi:type="dcterms:W3CDTF">2024-09-11T09:03:36Z</dcterms:modified>
</cp:coreProperties>
</file>