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319059F-C52D-493D-9BF9-4B4C874E133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E98D19-2696-439D-B309-DE9019A15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55734-2619-4330-9E51-37314487F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559C6-3E1A-4F5D-A52B-23EF1BDFD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61D794-A437-4518-9592-569FBA2E6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C46873-EE04-42F0-A19B-67EADA014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026A3F-C675-4C10-A0F9-28896D13C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74D1A7-CA11-4FE0-A0A5-CAA2D5D0C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076A5-57EE-48EE-A4EE-56F116566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D66B5-03A5-4A6B-9E50-D2533B9D6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4DD0A-360B-495B-A826-EB864A689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47C506-2060-4453-BB0B-81CA3F53E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EBA395D-CA5F-4475-8CFC-7B78DBE0807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FBBDCE1-D77F-4B9D-A67B-3700D6FD76C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2333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行业人员管理专业技能训练班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项目管理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决策思维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课程简介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适应行业需求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专业技能提升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掌握行业前沿知识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加强沟通协调能力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提升团队管理技能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进度控制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资源分配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决策思维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问题解决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冲突管理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课程设置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团队激励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教学团队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本课程的教学团队由资深行业从业人员和管理专家组成，他们将为学员提供丰富的实战经验和实用技能，帮助学员快速成长和提升自身能力。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教学团队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丰富的实战经验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资深行业从业人员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实用技能传授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管理专家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一对一辅导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导师团队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建立高效团队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培养激情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激发团队成员潜能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衡量成果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团队绩效评估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确保方向一致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制定明确团队目标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信息传递顺畅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有效团队沟通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化解矛盾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处理团队内部冲突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增强团队凝聚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激励团队成员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赞赏和鼓励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提供发展机会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建立奖励制度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应对困难局面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制定危机处理方案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保持冷静应对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寻求团队支持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领导力发展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成为优秀领导者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塑造自身领导风格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制定可行计划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团队建设实战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团队建设实战包括成功团队特征分析、行业案例研究以及团队建设实践演练。通过案例和实践，深化团队管理专业技能。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团队建设实战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分析案例共性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成功团队特征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借鉴成功经验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行业案例研究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实际操作锻炼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团队建设实践演练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3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4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项目管理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项目规划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项目规划是项目管理的重要一环，包括项目目标的设定与分解、资源分配与时间管理、以及风险评估与应对策略制定。在项目规划阶段，确定项目的目标和范围是至关重要的，同时要合理分配资源，合理安排时间，并制定应对风险的方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项目执行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实时监控项目进度，及时调整计划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项目进度控制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促进团队成员之间的合作与信息交流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团队协作与沟通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合理安排资源，做出决策以推动项目进展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资源调配与决策制定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项目交付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评价项目成果是否达到预期目标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项目成果评估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介绍常用的项目管理工具及其应用场景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项目管理工具应用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总结项目经验教训，为未来项目提供参考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项目总结与经验总结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失败项目管理案例反思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探讨失败项目的管理失误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提炼失败案例中的教训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项目管理实践演练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通过实践演练，提升项目管理能力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探索项目管理中的挑战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项目案例分析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成功项目管理案例解析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分析成功项目的管理策略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总结成功案例中的经验教训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项目管理是一个综合性强、涉及面广的管理活动，需要项目经理具备扎实的专业知识和丰富的实战经验。通过对项目规划、执行、交付及案例分析的学习，可以提升自身项目管理能力，更好地应对各种复杂项目情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决策思维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https://d.book118.com/245023330014011130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151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行业人员管理专业技能训练班</vt:lpstr>
      <vt:lpstr>目录</vt:lpstr>
      <vt:lpstr>第1章 课程简介</vt:lpstr>
      <vt:lpstr>课程背景</vt:lpstr>
      <vt:lpstr>培训目标</vt:lpstr>
      <vt:lpstr>课程设置</vt:lpstr>
      <vt:lpstr> </vt:lpstr>
      <vt:lpstr>教学团队</vt:lpstr>
      <vt:lpstr>第2章 团队管理</vt:lpstr>
      <vt:lpstr>建立高效团队</vt:lpstr>
      <vt:lpstr>团队协作</vt:lpstr>
      <vt:lpstr>领导力发展</vt:lpstr>
      <vt:lpstr> </vt:lpstr>
      <vt:lpstr>团队建设实战</vt:lpstr>
      <vt:lpstr>第3章 项目管理</vt:lpstr>
      <vt:lpstr> </vt:lpstr>
      <vt:lpstr>项目执行</vt:lpstr>
      <vt:lpstr>项目交付</vt:lpstr>
      <vt:lpstr>项目案例分析</vt:lpstr>
      <vt:lpstr>总结</vt:lpstr>
      <vt:lpstr>第四章 决策思维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2024-09-29T14:53:26.281</cp:lastPrinted>
  <dcterms:created xsi:type="dcterms:W3CDTF">2024-09-29T06:53:26Z</dcterms:created>
  <dcterms:modified xsi:type="dcterms:W3CDTF">2024-09-29T06:53:28Z</dcterms:modified>
</cp:coreProperties>
</file>