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3D9F30-F5C6-4BE4-9CDB-8D22B4ACD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B556A4-24C3-4E20-8B79-47F7AF21D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14DD7E-AEF8-4685-90E6-8B78C2745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D504D9-7343-4277-AB1A-D656F362A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3F0DE2-F22C-4EE1-9532-47A6BF557D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CEFE1B-2EE9-4A15-9845-34E70C9CAF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233716-4EA6-4588-9592-1BFA44236F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3C4739-B7C7-40E7-A6A9-345E946F5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73B53A-AAE5-4E45-BB78-C990935F6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D4B21A-80AE-4842-9533-8132BDBCD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1FAE9E-2AE3-4597-918F-40843933B9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0301443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营销和促销的概念</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汇报人：XXX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2024-01-13</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促销概述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营销与促销的关系</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营销和促销的未来趋势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825" r="308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838" r="308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营销是一种通过创造和交换价值来满足消费者需求并实现企业目标的过程。</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营销涉及市场研究、产品开发、促销、分销和服务等多个方面，强调以消费者为中心，通过满足需求来实现企业盈利。</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50" b="-50"/>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满足消费者需求</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提升品牌形象</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促进销售增长</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创新与竞争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营销的重要性</a:t>
            </a:r>
          </a:p>
        </p:txBody>
      </p:sp>
      <p:pic>
        <p:nvPicPr>
          <p:cNvPr id="27" name="Picture 27"/>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15301" r="15301"/>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有效的营销能够更好地了解和满足消费者需求，提高消费者满意度和忠诚度。</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通过营销活动，企业可以塑造独特的品牌形象，提升品牌知名度和美誉度。</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营销策略可以帮助企业吸引新客户、保持老客户，并促进销售增长。</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营销有助于推动企业创新，开发新产品和服务，提高竞争力。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117" r="2811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强调产品的功能、特点、质量和价值，以满足消费者需求。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产品（Product）</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根据市场需求、竞争状况和成本制定价格策略，以实现盈利目标。</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价格（Price）</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选择合适的分销渠道，确保产品能够快速、有效地到达目标市场。</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渠道（Place）</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通过广告、公关、销售促进和口碑营销等方式，提高产品知名度和吸引消费者购买。</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促销（Promotion）</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营销组合（4P）</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促销概述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促销是指企业通过各种手段和方式，激发消费者的购买欲望，促进产品销售的一系列活动。</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针对性强、形式多样、时效性强、竞争性强等。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促进产品销售</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通过促销活动，可以激发消费者的购买欲望，提高产品的销售量和销售额。</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提升市场竞争力</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通过促销活动，可以增加产品的附加值，提高产品的市场竞争力，从而获得更多的市场份额。</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提高品牌知名度和影响力</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通过促销活动，可以吸引更多消费者的关注，提高品牌在市场上的知名度和影响力。</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促销的重要性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通过降低产品价格来吸引消费者购买，包括直接打折、满减、满赠等形式。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折扣促销</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赠品促销</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积分促销</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会员制促销</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通过赠送礼品来吸引消费者购买，包括买一送一、赠送小礼品等形式。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通过积分兑换来吸引消费者购买，包括积分兑换礼品、积分抵扣现金等形式。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通过会员特权来吸引消费者购买，包括会员专享折扣、会员积分加速等形式。</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促销的类型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https://d.book118.com/245030144301011110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2024-09-16T04:22:37.421</cp:lastPrinted>
  <dcterms:created xsi:type="dcterms:W3CDTF">2024-09-15T20:22:37Z</dcterms:created>
  <dcterms:modified xsi:type="dcterms:W3CDTF">2024-09-15T20:22:39Z</dcterms:modified>
</cp:coreProperties>
</file>