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F531C-1533-4DFD-8C34-541B3302C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1651A-B43C-4A6A-9F6E-2D82F0EC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3000F-5A36-4041-A7D5-752B598B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ECC34-B613-4F4D-9B16-B67D8421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24FB9-0D75-49DA-BFA9-A9EAFD8A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29178-7F5B-44F5-B545-0048B8C9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D8444-EADC-45F3-946F-53945914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35F04-5086-4A89-9A03-BC1DDF1C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CF688-9BEF-4757-8714-B7B0092C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8D89F-788D-4E25-901D-70AD353B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ED75F-B777-45BF-878D-038FFD59C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302103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设立传媒文化公司可行性研究报告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本报告旨在分析设立传媒文化公司的可行性，包括市场需求、竞争环境、公司定位、运营策略等方面，为投资者提供决策参考。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随着数字技术的快速发展和人们文化消费需求的提升，传媒文化产业迎来了前所未有的发展机遇。设立传媒文化公司有助于满足市场需求，推动文化产业发展，实现经济效益和社会效益的双赢。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识别设立传媒文化公司可能面临的风险，提出相应的应对措施。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提出公司的运营策略，包括产品策略、营销策略、人才策略等。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明确公司的目标市场、目标客户群体以及核心竞争力。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对传媒文化市场进行深入调研，了解市场规模、增长趋势、消费者需求等。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分析现有竞争对手的优势和劣势，评估新公司进入市场的竞争压力。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当前，全球传媒文化市场规模已达数万亿美元，并保持持续增长。其中，中国作为全球最大的传媒文化市场之一，市场规模不断扩大。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传媒文化市场包括影视制作、出版发行、广告传媒、网络文化等多个子领域，各领域之间相互渗透、融合发展。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随着数字化、网络化、智能化等技术的快速发展，传媒文化市场呈现出多元化、个性化、互动化等特点。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传媒文化市场现状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市场需求及趋势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各国政府对文化传媒产业的支持力度不断加大，为传媒文化市场的发展提供了良好的政策环境。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消费者对传媒文化产品的需求日益多样化，对高品质、个性化、互动性强的产品有更高的追求。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数字化、网络化、智能化等技术将持续推动传媒文化行业变革，如5G、AI、VR/AR等新技术将为传媒文化行业带来新的发展机遇。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全球传媒文化市场竞争激烈，市场集中度逐渐提高。在中国市场，本土企业凭借对市场的深入理解和资源优势，在竞争中逐渐占据主导地位。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全球传媒文化市场的主要参与者包括迪士尼、华纳兄弟、索尼等国际巨头，以及中国的华谊兄弟、光线传媒、腾讯等本土企业。这些企业在内容创作、技术创新、市场拓展等方面具有明显优势。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公司定位及目标市场选择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专注于提供高质量、有影响力的文化传媒内容与服务，致力于成为行业内的领导者。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以年轻人、中高端消费群体及企业客户为主要目标市场，针对不同群体提供个性化、专业化的内容与服务。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业务模式与产品线规划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采取内容创作、品牌合作、广告投放等多元化业务模式，实现内容、品牌与市场的有效对接。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涵盖影视制作、音乐创作、广告设计、公关活动等多个领域，形成丰富多样的产品线。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运用大数据分析、精准营销等手段，实现目标客户群体的精准触达与转化。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通过社交媒体、线下活动、合作伙伴等多渠道进行品牌推广与内容传播，提高市场知名度与影响力。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营销策略及推广手段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https://d.book118.com/245030210343011104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2024-09-14T23:46:45.573</cp:lastPrinted>
  <dcterms:created xsi:type="dcterms:W3CDTF">2024-09-14T15:46:45Z</dcterms:created>
  <dcterms:modified xsi:type="dcterms:W3CDTF">2024-09-14T15:46:47Z</dcterms:modified>
</cp:coreProperties>
</file>