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CBA67-0199-4E48-94C7-22744135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C66EE-75D8-4A73-914A-E5CC0BB9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F4A7E-1B71-46FC-BD8A-BB4D1E00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6FF11-E32F-4C5A-BB48-C54C7227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827E6-C158-4FF5-A034-C571C30B9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CE37F-7747-44FD-9E09-AB39747B4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AA9B5-0AA8-40CA-B213-C43C64E6E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D40A3-CF25-4615-AF7E-BBAA3985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61656-738C-488D-8317-0A2EA491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B6784-3658-467F-95EF-15A8C5B3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71843-F3E3-4968-A02E-E5BC3EB5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31023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预防新冠肺炎资料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认识新冠肺炎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新冠肺炎的康复与护理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认识新冠肺炎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新冠肺炎（COVID-19）是由新型冠状病毒（SARS-CoV-2）引起的一种急性呼吸道传染病。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具有传染性强、潜伏期长、症状多样等特点，可在人群中引起广泛传播。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感染者咳嗽、打喷嚏或说话时，病毒会通过飞沫传播给他人。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917" b="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病毒可以附着在物体表面，通过接触这些被污染的物体，再揉眼、摸口、鼻而感染。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在封闭、通风不良的环境下，病毒可以在空气中长时间漂浮，被人吸入后感染。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如喉咙痛、流鼻涕、鼻塞等。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呼吸频率加快，感到呼吸困难。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感到全身乏力、肌肉酸痛，容易疲劳。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感染后通常会出现发热，体温可升高至37.3℃以上。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咳嗽是新冠肺炎最常见的症状之一，多为干咳或咳少量白色黏液痰。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新冠肺炎的预防措施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在公共场合和人员密集的地方，以及与他人近距离接触时，应佩戴口罩。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保持充足的睡眠，均衡饮食，适量运动，增强身体免疫力。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尽量减少去人员密集的公共场所，如商场、电影院等。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在公共场所时，尽量开窗通风，保持空气流通。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保持公共场所的卫生清洁，定期消毒公共设施和物体表面。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遵守公共场所的防疫规定和措施，如测量体温、佩戴口罩等。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避免拥挤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注意环境卫生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配合防疫措施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定期对家庭环境进行清洁和消毒，特别是高频接触的物体表面，如门把手、桌面、卫生间等。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家中消毒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尽量减少家庭成员的外出，特别是避免去人员密集的场所。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减少外出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家庭成员如有发热、咳嗽等症状，应及时就医并告知医生自己的旅行史和接触史。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如有疑似或确诊的新冠肺炎患者，应遵循医生的建议进行家庭隔离和治疗。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家庭隔离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新冠肺炎的疫苗接种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https://d.book118.com/245031023220011042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2024-09-03T22:10:45.225</cp:lastPrinted>
  <dcterms:created xsi:type="dcterms:W3CDTF">2024-09-03T14:10:45Z</dcterms:created>
  <dcterms:modified xsi:type="dcterms:W3CDTF">2024-09-03T14:10:47Z</dcterms:modified>
</cp:coreProperties>
</file>