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F617B-F11B-415E-9EE8-56F71B7E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9BDC5-4BC6-45E1-9B31-CB2C1AD2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D7B86-3925-49E8-ACBE-62A391CB2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A1A35-FD10-4EF6-A2FB-2B26D838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B21E7-D7C3-4B6D-9316-BB47036C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98905-B379-493E-BDA8-58FAD5819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FC327-20D5-4593-8E1E-A274FC697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6E698-D4AD-4AFB-A833-B09EF0ABD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D4CD8-4E11-4539-AC14-3697DCD7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96600-8A4D-4D84-8E6C-927E482E6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51068-DAB8-467E-BE2B-87B55C671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32332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了解网络钓鱼攻击的危害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网络钓鱼攻击概述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个人信息泄露风险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财产损失风险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企业数据安全威胁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社会影响及法律责任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总结：提高警惕，共同防范网络钓鱼攻击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网络钓鱼攻击概述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网络钓鱼攻击是一种利用电子邮件、社交媒体、短信等手段，伪装成可信来源，诱导用户点击恶意链接或下载病毒程序，进而窃取个人信息或破坏计算机系统的行为。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随着互联网的普及和信息技术的不断发展，网络钓鱼攻击已经成为一种全球性的网络安全威胁。由于其低成本、高回报的特点，网络钓鱼攻击屡禁不止，给个人和企业带来了巨大的经济损失和隐私泄露风险。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攻击的手段包括但不限于发送伪装成银行、政府机构、社交媒体等可信来源的电子邮件，诱导用户点击恶意链接或下载病毒程序；在社交媒体上发布虚假信息，诱导用户点击恶意链接或下载病毒程序；通过短信发送虚假信息，诱导用户点击恶意链接或下载病毒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网络钓鱼攻击的途径主要包括电子邮件、社交媒体、短信等。这些途径具有广泛的用户群体和传播速度快的特点，使得网络钓鱼攻击能够迅速传播并造成大量损失。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攻击手段与途径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发展趋势及影响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随着互联网技术的不断发展，网络钓鱼攻击的手段和途径也在不断演变。目前，网络钓鱼攻击正呈现出产业化、跨国化、隐蔽化等发展趋势，给网络安全带来了更大的挑战。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攻击的影响非常广泛。个人用户可能会遭受经济损失和隐私泄露，如信用卡信息、身份证信息等敏感信息的泄露；企业可能会遭受重大经济损失和商业机密的泄露，影响正常的业务运营；甚至国家安全也可能受到威胁，如政府机构和军事机密的泄露。因此，了解网络钓鱼攻击的危害并采取相应的防范措施至关重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个人信息泄露风险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包括姓名、身份证号、联系方式、住址等敏感信息。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账号密码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如银行账号、支付密码、邮箱密码等重要账号密码。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如家庭关系、财产状况等个人隐私信息。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泄露内容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钓鱼邮件或网站中可能包含恶意链接，一旦点击，个人信息可能被窃取。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点击恶意链接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钓鱼邮件中可能包含恶意附件，下载后可能导致个人信息被窃取。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下载附件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钓鱼网站可能伪装成正规网站，诱导用户输入个人信息。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伪造网站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泄露途径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不轻信来自不明来源的邮件、短信和电话，不随意点击链接或下载附件。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安装防病毒软件、防火墙等安全软件，定期更新病毒库和补丁。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对于重要账号，应定期更换密码，并使用复杂度较高的密码。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保护好账号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避免在公共场合使用账号，不要将账号密码告诉他人，及时关注账号安全动态。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60" b="125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假冒网站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攻击者会创建与真实网站相似的虚假网站，诱导用户输入账号、密码等敏感信息。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仿冒邮件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攻击者发送伪造的电子邮件，以欺诈手段骗取用户的个人信息或诱导点击恶意链接。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社交媒体诈骗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利用社交媒体平台发布虚假信息，诱导用户点击恶意链接或下载病毒软件。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34" b="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用户因网络钓鱼攻击泄露个人信息，导致资金被盗或遭受经济损失。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用户因遭受攻击而被迫更换账号、重置密码等操作，导致时间、精力等间接成本的损失。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经济损失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间接经济损失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直接经济损失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https://d.book118.com/245032332202011042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2024-09-03T19:35:48.834</cp:lastPrinted>
  <dcterms:created xsi:type="dcterms:W3CDTF">2024-09-03T11:35:48Z</dcterms:created>
  <dcterms:modified xsi:type="dcterms:W3CDTF">2024-09-03T11:35:51Z</dcterms:modified>
</cp:coreProperties>
</file>