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F49EF-2169-4307-BCFE-390E431EA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28F37-29A3-4A76-B9C5-37EFAE5D0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545F2-8B8C-4B32-B2CC-86308AA03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BE2C1-1AF7-4C0C-AAFF-794CFAB1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ECC9C9-3154-4B1A-AA54-D51BDE21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DAB4A-EC3E-4A73-8D8A-FEE06E3F9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73BF0C-4882-4920-A558-E1DA37E7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1AB42-DF58-4D59-B92E-6BF4966C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693C1-063C-4072-A146-AB0F73A89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0A684-5470-487F-A9A3-2AFEB4780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BADB0-6E63-46DA-9B66-6B51A5057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32333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采购部10月工作总结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下月工作计划及目标设定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工作概览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本月工作重点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针对重要物资，进行了供应商的筛选、谈判和合同签订，确保供应稳定。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通过对市场行情的及时掌握和与供应商的有效沟通，实现了采购成本的降低。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梳理并优化了采购流程，提高了采购效率，降低了采购风险。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根据生产计划和物资消耗情况，进行了合理的库存规划和调整。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与生产、销售、财务等部门保持密切沟通，确保采购工作与其他业务环节的顺畅衔接。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与供应商建立了良好的合作关系，就价格、质量、交货期等问题进行了及时有效的沟通。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组织了定期的团队培训和分享会，提升了团队成员的专业技能和团队协作能力。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897" r="58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针对市场价格波动，建立了价格监测机制，及时掌握市场行情，与供应商进行谈判，降低采购成本。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市场价格波动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对供应商进行了严格的资质审查和实地考察，确保供应商的质量和交货期符合要求。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供应商信誉风险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根据生产计划和物资消耗情况，合理调整库存量，避免库存积压和浪费。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库存积压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建立了紧急采购机制，确保在突发情况下能够及时满足生产需求。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紧急采购需求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面临挑战与应对策略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供应商管理与优化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为应对市场变化和满足业务需求，本月共开发了5家新供应商。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开发背景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通过市场调查和对比分析，选择了具有良好信誉和竞争力的供应商。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与新供应商签订了合同和协议，明确了双方的权利和义务。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合作建立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新供应商开发与合作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确保供应商的稳定供应和质量保障，提高采购效率和降低成本。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采用定期考核、质量抽查和满意度调查等方式对供应商进行评估。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875" r="3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625" b="8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对评估结果不佳的供应商进行了约谈和整改，对优秀供应商加大了合作力度。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现有供应商评估与调整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与供应商分享市场信息和业务需求，促进双方更深入的合作。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定期与供应商进行电话或面对面沟通，了解供应商的生产和经营状况，及时解决合作中的问题。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鼓励供应商进行技术创新和产业升级，提高整个供应链的竞争力。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917" r="10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83" r="15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供应商关系维护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采购执行与成本控制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48" b="79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采购订单执行情况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订单下达及时率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100%按时完成采购订单下达任务，确保供应商按时交货。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订单准确率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通过严格审核，确保采购订单信息准确无误，避免后续问题。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交货期达成率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与供应商保持良好沟通，98%的订单按时交货，降低生产风险。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通过集中采购，降低采购成本，提高采购效率。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与主要供应商签订长期采购协议，确保稳定供应及价格优势。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长期协议签订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积极开拓新供应商资源，多渠道比价，选择性价比更高的产品。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多渠道比价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成本控制措施实施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https://d.book118.com/245032333213011040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2024-08-31T18:16:21.637</cp:lastPrinted>
  <dcterms:created xsi:type="dcterms:W3CDTF">2024-08-31T10:16:21Z</dcterms:created>
  <dcterms:modified xsi:type="dcterms:W3CDTF">2024-08-31T10:16:23Z</dcterms:modified>
</cp:coreProperties>
</file>