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C7CE78-69AB-491D-ACE7-E07DCB3793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73E5EC-12CC-4A06-8886-385B87966C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8F7EBA-FFF0-42C1-BAE4-6C30F153E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CAC7E3-40D2-4BC2-8ABE-11EF96F017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2BD785-BF74-4FCB-9C90-FB33009138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5EB65F-92B4-4959-9A6B-4B15DDD8DC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821F59-3AD2-4556-8037-BA2C314BC9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4BFB28-209F-438A-A284-0139A89BF4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282749-2ABA-4815-AEF1-0D7BA21DB2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A19B9B-D7AD-482D-A249-868A3F483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1A8405-27D4-44ED-BB68-484FC76B0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0341211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如何预防求职陷阱</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了解求职陷阱类型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提高警惕，识别求职陷阱</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增强防范意识，预防求职陷阱</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求职陷阱的应对措施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求职陷阱案例分析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了解求职陷阱类型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虚假招聘信息是指企业发布不真实的招聘信息，吸引求职者投递简历，以达到企业某种目的的行为。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虚假招聘信息通常会夸大职位的待遇、福利、晋升机会等，或者虚构不存在的职位，使求职者产生误解。求职者应仔细核实招聘信息的真实性，通过多种渠道了解企业情况，避免上当受骗。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722" b="172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虚假招聘信息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一些不良企业会以各种理由收取求职者的押金、服装费、培训费等费用，以此骗取求职者的钱财。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根据相关法律法规，企业不得以任何理由收取求职者的费用。求职者应保持警惕，不轻易缴纳任何费用，如有必要，应事先了解费用的用途和退还政策。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收取押金、服装费等费用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传销是指组织者发展人员，通过对被发展人员以其直接或者间接发展的人员数量或者业绩为依据，计算和给付报酬；或者要求被发展人员以交纳一定费用为条件取得加入资格等方式获得财富的违法行为。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传销活动通常以高额回报为诱饵，鼓励求职者发展下线。求职者应警惕这种行为，不参与任何形式的传销活动，同时也要提高警惕，避免被传销组织利用。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传销陷阱</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一些企业会利用试用期陷阱来剥削求职者的劳动力，如延长试用期、降低工资等。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根据相关法律法规，企业应明确规定试用期的期限和待遇，不得随意更改。求职者应了解试用期规定，维护自己的合法权益，如遇到不合理的试用期陷阱，应及时采取措施维护自己的权益。</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试用期陷阱</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提高警惕，识别求职陷阱</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569" b="456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735" b="167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84" r="18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仔细阅读招聘信息，不轻信高薪诱惑</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警惕过于完美的招聘信息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一些招聘信息可能过于完美，甚至有些不真实，比如要求过低、待遇过高，这往往是一个陷阱。</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核实公司背景和资质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在面试前，可以通过企业信用信息公示系统或相关网站，了解公司的背景、资质和信誉情况，避免被皮包公司所骗。</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警惕高薪诱惑</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过高的薪资待遇往往是一个陷阱，如果一个职位的待遇远高于市场平均水平，需要特别警惕。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避免缴纳任何形式的押金、手续费等费用</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在求职过程中，如果公司要求缴纳任何形式的押金、手续费等费用，应该特别警惕，避免陷入骗局。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核实公司的招聘流程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正规公司通常不会在招聘流程中收取费用，如果公司要求支付费用，应该核实公司的真实性，并警惕是否是一个骗局。</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谨慎对待收取费用的招聘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传销组织通常以招聘为名，通过各种手段诱骗求职者加入，并不断发展下线，骗取钱财。</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传销组织通常没有实际的产品或服务，只是通过拉人头的方式牟利，其组织结构呈金字塔形，下线越多越有利。</a:t>
            </a:r>
          </a:p>
        </p:txBody>
      </p:sp>
      <p:pic>
        <p:nvPicPr>
          <p:cNvPr id="6" name="Picture 6"/>
          <p:cNvPicPr>
            <a:picLocks noChangeAspect="1"/>
          </p:cNvPicPr>
          <p:nvPr/>
        </p:nvPicPr>
        <p:blipFill>
          <a:blip r:embed="rId2"/>
          <a:srcRect t="19063" b="1906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1549" b="1154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了解传销组织的特征和危害，可以帮助我们更好地识别和防范传销组织的陷阱。</a:t>
            </a:r>
          </a:p>
        </p:txBody>
      </p:sp>
      <p:pic>
        <p:nvPicPr>
          <p:cNvPr id="10" name="Picture 10"/>
          <p:cNvPicPr>
            <a:picLocks noChangeAspect="1"/>
          </p:cNvPicPr>
          <p:nvPr/>
        </p:nvPicPr>
        <p:blipFill>
          <a:blip r:embed="rId4"/>
          <a:srcRect t="6092" b="609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了解传销组织的特征和危害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687" b="2768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250" b="132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451" b="2745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了解试用期规定，维护自身权益</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试用期是双方相互了解、协商的过程，雇主和员工都有权利在试用期内解除合同。</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在试用期内，员工应该了解公司的试用期规定，并注意维护自己的权益，如工资待遇、工作时间和休息休假等。</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如果在试用期内发现公司存在违反规定的情况，可以及时提出并寻求法律援助。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https://d.book118.com/245034121121011100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2024-09-08T04:47:50.799</cp:lastPrinted>
  <dcterms:created xsi:type="dcterms:W3CDTF">2024-09-07T20:47:50Z</dcterms:created>
  <dcterms:modified xsi:type="dcterms:W3CDTF">2024-09-07T20:47:52Z</dcterms:modified>
</cp:coreProperties>
</file>