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9451AC-8FD2-4983-B79B-E3C32AE822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2DF6C6-A44B-448A-8F04-7D7FAA5D8E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472187-74E7-4843-A7A7-3F59E4EC53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68AA17-DD34-4A59-BC0D-C7885A874A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E3FF12-FD88-4216-8327-6F8EDF9F2C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611164-6839-4E6F-95F6-6F51B8DD10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86315D-0035-4258-884F-538D7B5BE8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DCEAB5-B4DC-45E7-8750-329B76BC96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6CC68D-EDDC-4843-B5E0-C8E3E7DEF8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891B50-B59D-4E1B-A0A9-32460F87D1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2D8C90-04AC-4227-9E13-BAA1536639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04134020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酒店管理系统云平台解决方案在数据备份与恢复中的应用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酒店管理系统概述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云平台解决方案在数据备份与恢复中的优势</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酒店管理系统云平台解决方案的设计与实现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酒店管理系统云平台解决方案的性能评估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随着酒店业的快速发展，酒店管理系统（HMS）的数据量不断增长，数据安全和可靠性变得尤为重要。</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云平台的出现为酒店业提供了高效、灵活的数据存储和管理解决方案。</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数据备份与恢复是确保酒店管理系统数据安全的关键环节，对酒店的正常运营至关重要。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研究酒店管理系统云平台解决方案在数据备份与恢复中的应用，旨在提高数据的安全性和可靠性。</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通过有效的数据备份与恢复策略，降低数据丢失的风险，保障酒店的正常运营。</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为酒店业提供一种高效、可靠的数据管理解决方案，提升酒店的管理水平和客户满意度。</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4032" r="4032"/>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研究范围和限制</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本研究主要关注酒店管理系统云平台解决方案在数据备份与恢复中的应用。</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研究的限制在于不同酒店管理系统的特性和云平台的技术实现方式可能存在差异，因此在实际应用中需根据具体情况进行调整。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酒店管理系统概述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酒店管理系统（Hotel Management System，简称HMS）是一种用于酒店运营管理的软件系统，它集成了酒店客房管理、预订管理、财务管理、人力资源管理等多个模块，为酒店提供全面的管理解决方案。</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酒店管理系统通过整合酒店内各部门的信息，实现信息的共享和协同工作，提高酒店运营效率和管理水平。</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酒店管理系统定义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提高酒店运营效率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酒店管理系统能够实现信息的快速传递和处理，提高酒店各部门之间的协同效率，从而提升酒店整体运营效率。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提升客户满意度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通过酒店管理系统，酒店能够更好地了解客户需求，提供个性化的服务，提升客户满意度。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降低管理成本</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酒店管理系统能够实现自动化管理，减少人工干预，降低酒店的管理成本。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酒店管理系统的重要性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数据备份与恢复</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酒店管理系统云平台解决方案提供数据备份与恢复功能，确保数据的安全性和可靠性。</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人力资源管理</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包括员工管理、工资统计等功能的实现。</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财务管理</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包括收入统计、支出管理、财务报表等功能的实现。</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客房管理</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包括客房预订、入住、退房等功能的实现。</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预订管理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包括客户预订、订单处理等功能的实现。</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酒店管理系统的功能和特点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云平台解决方案在数据备份与恢复中的优势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数据备份是防止数据丢失和保障业务连续性的关键，而快速恢复则能降低因数据丢失造成的损失。</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数据安全保障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3340" r="2334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法规遵从</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业务连续性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3500" b="3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根据相关法规，企业必须对重要数据进行备份，以应对可能的法律责任。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数据备份和恢复是确保酒店业务连续运营的基础设施。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数据备份与恢复的重要性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https://d.book118.com/245041340202011040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2024-08-31T15:05:16.544</cp:lastPrinted>
  <dcterms:created xsi:type="dcterms:W3CDTF">2024-08-31T07:05:16Z</dcterms:created>
  <dcterms:modified xsi:type="dcterms:W3CDTF">2024-08-31T07:05:18Z</dcterms:modified>
</cp:coreProperties>
</file>