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A2241-1E76-43E2-BAEE-67345A0EC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96C57-4E22-4887-818C-0C592FF87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9DD82-B7D5-408A-A460-2D118A2CC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2A05E-71E0-4B22-9BF7-392B115A1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88E60E-94BC-4371-BC3B-4988661E4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0D147E-B6CE-42B7-BB42-D0EE5517D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56EDE-0A80-44D5-A060-3F3323529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BCA8E-ADBF-44DB-808D-4FCC5EA4C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42364-705F-487B-86CC-E67BFBDB8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871D3-3F05-4170-89B2-4BCB33555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7E9F3-3A47-4A97-9A44-EE261CED9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422210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医疗机构消毒存在主要问题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医疗机构消毒制度执行问题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医疗机构消毒设施设备问题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医疗机构消毒人员素质问题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医疗机构消毒监管问题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医疗机构消毒效果评价问题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医疗机构消毒制度执行问题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消毒流程不明确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医疗机构未能明确规定消毒流程，可能导致工作人员在执行消毒工作时出现混乱，影响消毒效果。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消毒责任不明确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医疗机构未能明确消毒工作的责任人或责任部门，导致消毒工作无法得到有效监管和落实。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缺乏系统性的消毒管理制度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医疗机构可能没有制定全面、系统的消毒管理制度，导致消毒工作无章可循，缺乏规范性。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消毒制度不完善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99" b="1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消毒流程不规范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消毒剂选择不当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医疗机构在选择消毒剂时可能存在盲目性，没有根据具体的消毒对象和环境选择合适的消毒剂，影响消毒效果。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消毒剂浓度不准确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医疗机构在配置消毒剂时可能存在浓度不准确的问题，过高的浓度可能对环境造成污染，过低的浓度则可能影响消毒效果。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消毒时间不足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医疗机构在执行消毒工作时可能存在时间不足的问题，导致消毒不彻底，影响消毒效果。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记录不完整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医疗机构在消毒工作中可能存在记录不完整的问题，未能详细记录消毒的时间、人员、使用的消毒剂等信息，导致无法追溯和核实消毒工作的执行情况。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记录不准确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医疗机构在记录消毒信息时可能存在误差，如时间记录不准确、使用剂量记录不准确等，导致无法准确评估消毒工作的效果。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438" r="28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消毒记录不准确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医疗机构消毒设施设备问题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https://d.book118.com/245042221024011043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2024-09-04T17:49:49.752</cp:lastPrinted>
  <dcterms:created xsi:type="dcterms:W3CDTF">2024-09-04T09:49:49Z</dcterms:created>
  <dcterms:modified xsi:type="dcterms:W3CDTF">2024-09-04T09:49:51Z</dcterms:modified>
</cp:coreProperties>
</file>