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984DB-2F45-4EF6-B18D-D9E55E34A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90B8F-570C-46C7-8A44-8407C3B1C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1E568-FB1B-4F2E-B02C-3CFFD3976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2BEF5-89AE-4045-AA2D-2859EB40D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188110-56D1-4B2C-885B-042678C9E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8C8338-0B50-4763-8ED9-063CDAB4D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ECBD39-9CB3-492C-AFEE-49909D84E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00EDD-C293-4F34-998F-DE653D0FA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DBFE0-CBDE-48EC-B554-E540DAAFF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F000E-6AD5-4DF2-8B85-2845D7128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95BA3-1261-438E-B687-B1C9DB4E3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423310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胃痛针灸治疗教程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胃痛针灸治疗方法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胃痛针灸治疗案例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针灸治疗其他胃部疾病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针灸治疗胃痛的优缺点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针灸是一种传统的中医疗法，通过刺激人体穴位来调节气血、平衡阴阳，从而达到治疗疾病的目的。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针灸治疗历史悠久，早在《黄帝内经》中就有记载，经过几千年的实践和发展，已经成为世界卫生组织认可的疗法之一。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针灸治疗广泛应用于各种疾病，尤其在疼痛、神经系统疾病、消化系统疾病等方面具有显著疗效。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17" b="831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针灸通过刺激穴位，激发人体自身的免疫力和自愈能力，从而达到治疗疾病的效果。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针灸能够调节人体的神经、内分泌、免疫等系统，改善血液循环和新陈代谢，促进组织修复和再生。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针灸还可以起到镇痛作用，对于疼痛性疾病具有快速缓解疼痛的效果。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针灸工具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包括毫针、鑱针、揿针等，用于刺激穴位。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灸具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包括艾条、艾炷等，用于温热刺激穴位。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包括拔罐器、刮痧板等，用于辅助治疗。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胃痛针灸治疗方法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9" b="163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选穴原则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根据胃痛的病因和症状，选择相应的经络和穴位进行治疗。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选取胃部周围的穴位，以缓解胃部疼痛和不适感。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选取距离胃部较远的穴位，以调节全身气血，缓解胃痛。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根据具体症状，选取相应的穴位进行治疗。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辨经选穴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局部取穴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远端取穴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随症取穴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868" b="1686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293" r="1429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411" r="1141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对皮肤表面的穴位进行浅层刺激，以调节表层经络气血。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对深层组织进行刺激，以调节深层经络气血。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在针刺的同时，利用艾灸对穴位进行温热刺激，以增强疗效。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将针留置在穴位内一段时间，以增强刺激效果。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611" b="116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对穴位和针具进行严格消毒，以防感染。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严格消毒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在针刺过程中，应注意观察患者情况，避免出现晕针等不良反应。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避免晕针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对于患有严重器质性疾病、皮肤感染、出血倾向的患者，应慎用或禁用针灸治疗。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在进行针灸治疗前，应详细告知医生自己的身体状况和用药情况，遵循医生的治疗方案和建议。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胃痛针灸治疗案例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针灸治疗慢性胃炎具有显著效果，可缓解疼痛、改善消化功能。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患者李先生因长期饮食不规律，出现胃痛、胃胀等症状，经胃镜检查诊断为慢性胃炎。经过针灸治疗，李先生的症状得到明显改善，疼痛减轻，消化功能逐渐恢复。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案例一：慢性胃炎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https://d.book118.com/245042331000011041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2024-09-01T09:03:28.734</cp:lastPrinted>
  <dcterms:created xsi:type="dcterms:W3CDTF">2024-09-01T01:03:28Z</dcterms:created>
  <dcterms:modified xsi:type="dcterms:W3CDTF">2024-09-01T01:03:30Z</dcterms:modified>
</cp:coreProperties>
</file>