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70D8A-690E-41BC-8000-E6FCFEED4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9B5D4-2389-48C9-B8EB-CE6C43AF2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79D4B-46B6-49D3-A94F-70451EF34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C42EA-67CD-4EEA-B032-26AAD276C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1B33F9-820F-4900-B210-F7C8A2A25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68B1F7-D7CD-420A-90AD-52EF75D05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0839A0-7F34-4DA9-9A30-37348D3DE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13B08-C406-4BCE-9D37-09A833631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569F5-348E-480B-B842-A86204419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62506-CAAB-42C1-B41A-5D01DDED3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9C4E4-D688-41BB-91A9-72BE6C6EB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42341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文学艺术的多媒体呈现与传递方式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文学艺术背景及意义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多媒体技术在文学艺术中应用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文学艺术作品多媒体呈现策略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文学艺术作品传递方式探讨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挑战与机遇：多媒体时代下的文学艺术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总结反思与启示意义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文学艺术背景及意义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包括诗词、歌赋、戏曲等，反映当时社会风貌和人们的思想感情。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667" r="20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当代文学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涵盖小说、散文、诗歌等多种体裁，表现近现代社会变革和人们的精神追求。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呈现多元化、个性化特点，关注现实问题和人类精神困境。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文学艺术发展历程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文学艺术作为文化的重要载体，对于传承和弘扬民族文化具有重要意义。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通过文学作品反映社会问题，引起社会关注和思考，推动社会进步。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心灵慰藉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文学作品能够给予人们精神上的慰藉和启迪，提升人们的精神境界。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当代社会影响力分析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利用音频、视频、动画等多媒体手段呈现文学作品，增强艺术感染力。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7051" r="2705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多媒体呈现方式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通过影视、网络等媒介将文学作品传播给更广泛的受众群体。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跨媒介传播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利用虚拟现实、增强现实等技术为受众提供沉浸式的阅读体验。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多媒体呈现需求与趋势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多媒体技术在文学艺术中应用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848" r="68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图像处理技术展示作品魅力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高清图像呈现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利用高分辨率的图像处理技术，将文学作品的文字、插图等以更加清晰、逼真的方式呈现出来，增强读者的阅读体验。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色彩调整与优化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通过对图像的色彩进行调整和优化，使得文学作品的场景、人物等更加生动、形象，让读者更易于理解和感受作品的情感。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特效处理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运用图像特效处理技术，如模糊、锐化、滤镜等，为文学作品增添独特的艺术效果，提升作品的表现力和感染力。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背景音乐设计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根据文学作品的风格和情感，设计相应的背景音乐，营造出与作品相契合的氛围，引导读者进入作品的情境。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音效制作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运用音效处理技术，模拟文学作品中的自然声音、人物对话等，增强作品的真实感和代入感。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语音合成与朗读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利用语音合成技术，将文学作品转化为语音形式进行播放，方便读者在听书的同时感受作品的魅力；同时，通过朗读者的演绎，更能传达出作品的情感和意境。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音频处理技术传达情感氛围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场景再现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利用视频制作技术，将文学作品中的场景以视觉化的方式呈现出来，让读者更加直观地了解作品的环境和背景。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角色扮演与演绎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通过演员的表演，将文学作品中的人物形象栩栩如生地展现出来，增强读者对人物性格和命运的感受。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特效制作与后期处理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运用视频特效制作和后期处理技术，为文学作品增添更加丰富的视觉元素和艺术效果，提升作品的观赏性和感染力。同时，通过对画面的剪辑和调色等处理，使得整个视频作品更加完美和精致。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视频制作技术再现场景与情境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文学艺术作品多媒体呈现策略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研究作者的生平、时代背景、文化背景等，为多媒体呈现提供丰富素材。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深入了解作品背景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通过文本分析、视觉元素等手段，深入挖掘作品的主题思想，确保多媒体呈现与原作高度契合。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挖掘主题思想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运用文字、图像、音频、视频等多元媒介，全方位呈现作品背景与主题。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整合多元媒介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创作背景与主题思想传达策略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激发观众参与感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通过互动环节、社交媒体等渠道，鼓励观众参与讨论和分享，进一步加深情感认同。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精准把握情感基调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深入理解作品情感，通过色彩、音乐、表演等手段，精准呈现作品情感基调。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营造沉浸式体验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利用虚拟现实、增强现实等技术，为观众营造身临其境的沉浸式体验，增强情感共鸣。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情感渲染与观众共鸣引导方法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https://d.book118.com/245042341102011104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2024-09-13T23:10:59.347</cp:lastPrinted>
  <dcterms:created xsi:type="dcterms:W3CDTF">2024-09-13T15:10:59Z</dcterms:created>
  <dcterms:modified xsi:type="dcterms:W3CDTF">2024-09-13T15:11:01Z</dcterms:modified>
</cp:coreProperties>
</file>