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77B13-191A-4E60-9D99-ADD11EC5E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42AE1-7280-4468-8718-7D75F83B9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E2143-A939-4219-A77D-C84E35EBF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6670E-005D-421C-AFAD-08C8EB99D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F2CB2F-0B0D-4584-8DEB-D6F67F5F4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DB5E2C-E6A6-409F-9AB5-194369E8D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04B626-247D-43BB-9328-C141511A3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3B25D-B3A2-49FC-B0A1-6795E23D4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C44FE-6110-4909-91E0-83DCB1A19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2F201-A3CA-4043-A622-FEE7E4952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726AB-F77E-471C-B63D-C7AEB8478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010341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水肿患者护理查体PPT\n## 1.水肿患者的基本概述\n### 1.1水肿的定义与分类\n### 1.2水肿的发病原因及机制\n### 1.3水肿患者的常见症状与体征\n## 2.水肿患者的护理评估\n### 2.1水肿患者的病史采集\n### 2.2水肿患者的生命体征评估\n### 2.3水肿患者的水肿程度评估\n## 3.水肿患者的护理诊断与措施\n### 3.1水肿患者的护理诊断\n### 3.2水肿患者的治疗措施\n### 3.3水肿患者的护理措施\n## 4.水肿患者的健康教育\n### 4.1水肿患者的生活指导\n### 4.2水肿患者的饮食指导\n### 4.3水肿患者的心理指导\n## 5.水肿患者的护理并发症预防与护理\n### 5.1水肿患者并发感染的预防与护理\n### 5.2水肿患者并发水电解质紊乱的预防与护理\n### 5.3水肿患者并发深静脉血栓的预防与护理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8500"/>
              <a:t>水肿患者护理查体PPT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水肿患者的基本概述</a:t>
            </a:r>
            <a:endParaRPr/>
          </a:p>
        </p:txBody>
      </p:sp>
      <p:sp>
        <p:nvSpPr>
          <p:cNvPr id="120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水肿是指体内液体在组织间隙或体腔内异常积聚</a:t>
                </a:r>
                <a:endParaRPr/>
              </a:p>
            </p:txBody>
          </p:sp>
          <p:sp>
            <p:nvSpPr>
              <p:cNvPr id="1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局限性水肿：局部组织水肿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弥漫性水肿：全身组织水肿</a:t>
                </a:r>
                <a:endParaRPr/>
              </a:p>
            </p:txBody>
          </p:sp>
          <p:sp>
            <p:nvSpPr>
              <p:cNvPr id="1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</a:t>
                </a:r>
                <a:endParaRPr/>
              </a:p>
            </p:txBody>
          </p:sp>
          <p:sp>
            <p:nvSpPr>
              <p:cNvPr id="1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按病因分类：心源性、肝源性、肾源性、营养不良性、内分泌性、特发性等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按发生部位分类：眼睑水肿、面部水肿、下肢水肿、全身水肿等</a:t>
                </a:r>
                <a:endParaRPr/>
              </a:p>
            </p:txBody>
          </p:sp>
          <p:sp>
            <p:nvSpPr>
              <p:cNvPr id="1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心脏疾病：心力衰竭、心包炎等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肝脏疾病：肝硬化、肝衰竭等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肾脏疾病：肾炎、肾病综合征等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营养不良：蛋白质缺乏、维生素缺乏等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内分泌疾病：甲状腺功能减退、肾上腺皮质功能减退等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淋巴系统疾病：淋巴管阻塞、淋巴管炎等</a:t>
                </a:r>
                <a:endParaRPr/>
              </a:p>
            </p:txBody>
          </p:sp>
          <p:sp>
            <p:nvSpPr>
              <p:cNvPr id="17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17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血管内液体渗出：毛细血管通透性增加，液体渗出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淋巴回流障碍：淋巴管堵塞，淋巴回流受阻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体内液体再分布：血浆蛋白减少，血浆渗透压降低，液体滞留在组织间隙</a:t>
                </a:r>
                <a:endParaRPr/>
              </a:p>
            </p:txBody>
          </p:sp>
          <p:sp>
            <p:nvSpPr>
              <p:cNvPr id="17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18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水肿的发病原因及机制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水肿患者的常见症状与体征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常见症状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肿胀：局部或全身组织肿胀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疼痛：肿胀部位疼痛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呼吸困难：心脏功能不全导致肺水肿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乏力：全身液体积聚，循环血量减少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常见体征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局部皮肤紧张、发亮：液体积聚在组织间隙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凹陷性水肿：用手指按压肿胀部位，皮肤凹陷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淋巴结肿大：淋巴系统疾病导致淋巴回流障碍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心音弱、心律不齐：心脏疾病导致心力衰竭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水肿患者的护理评估</a:t>
            </a:r>
            <a:endParaRPr/>
          </a:p>
        </p:txBody>
      </p:sp>
      <p:sp>
        <p:nvSpPr>
          <p:cNvPr id="19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水肿患者的病史采集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202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了解患者水肿的起病时间、诱因、病程</a:t>
                </a:r>
                <a:endParaRPr/>
              </a:p>
            </p:txBody>
          </p:sp>
          <p:cxnSp>
            <p:nvCxnSpPr>
              <p:cNvPr id="206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07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0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了解患者的既往病史：心脏病、肝病、肾病等</a:t>
                </a:r>
                <a:endParaRPr/>
              </a:p>
            </p:txBody>
          </p:sp>
        </p:grpSp>
        <p:grpSp>
          <p:nvGrpSpPr>
            <p:cNvPr id="212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5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了解患者的家族病史：遗传性疾病、家族性水肿等</a:t>
                </a:r>
                <a:endParaRPr/>
              </a:p>
            </p:txBody>
          </p:sp>
        </p:grpSp>
        <p:grpSp>
          <p:nvGrpSpPr>
            <p:cNvPr id="217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0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了解患者的过敏史：对食物、药物等过敏情况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4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25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26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27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29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3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测量患者的体温、脉搏、呼吸、血压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1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3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观察患者的心律、心音、肺部体征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3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观察患者的腹部体征：肝脾肿大、腹水等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5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36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观察患者的四肢水肿情况：水肿程度、皮肤紧张度等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水肿患者的生命体征评估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40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根据水肿部位和范围进行评估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2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根据水肿皮肤的紧张度和凹陷程度进行评估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根据患者的生活自理能力和活动耐力进行评估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根据患者的心理状态和情绪变化进行评估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水肿患者的水肿程度评估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水肿患者的护理诊断与措施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1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水肿：与血管内液体渗出、淋巴回流障碍、体内液体再分布等因素有关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疼痛：与水肿部位压迫神经、肌肉有关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7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潜在并发症：感染、水电解质紊乱、深静脉血栓等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水肿患者的护理诊断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https://d.book118.com/245101034120011111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水肿患者护理查体PPT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2024-09-17T01:35:34.234</cp:lastPrinted>
  <dcterms:created xsi:type="dcterms:W3CDTF">2024-09-16T17:35:34Z</dcterms:created>
  <dcterms:modified xsi:type="dcterms:W3CDTF">2024-09-16T17:35:36Z</dcterms:modified>
</cp:coreProperties>
</file>