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4A5A8-B3CA-4D47-AF3C-CFC0DD4D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E00C1-9727-4310-8507-B060339D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0B589-269D-4449-88F7-39A23F89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0273A-5E24-4E9B-B6BF-BCBC476C0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6B4B3-820A-465A-8D77-3FF13161E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6F46D-9F97-4EF0-9C56-8B86A3D9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82D89-2174-4A77-AF11-7EB8B67ED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89018-0CB0-4C10-8DB0-41C10DFE5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9838E-E230-4A8D-9BD5-51FA87DD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A534F-40B2-4159-AE30-220E005B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EA788-43F9-42A0-A827-005B6423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01330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护理管理个人总结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我的护理管理实践与经验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未来护理管理的发展趋势与展望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随着医疗技术的不断发展和患者需求的日益增长，护理管理在医疗体系中的作用越来越重要。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护理管理需要应对人力资源紧张、患者满意度提升、医疗纠纷减少等多方面的挑战。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护理管理面临的挑战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893" r="2289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6" r="31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通过总结个人在护理管理实践中的经验，分析存在的问题，提出改进措施，提高护理管理质量和效率。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有助于提升护理服务质量，保障患者安全，促进护理事业的持续发展。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护理管理理论概述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运用管理学的原理和方法，对护理工作进行科学的计划、组织、指挥、协调和控制的过程。它涉及到人员、财、物、时间、信息等多方面的管理，目的是提高护理工作的效率和质量，为患者提供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科学性、专业性、规范性和实践性等特点。它要求管理者具备丰富的护理知识和管理技能，能够运用科学的方法和工具进行有效的管理。同时，护理管理也强调对护理实践的规范和指导，确保护理工作的专业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有效的护理管理能够优化护理工作流程，提高工作效率，减少差错和事故的发生，从而提高护理质量。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护理管理涉及到对患者的病情观察、评估和记录等方面的管理，能够及时发现和处理患者的病情变化，保障患者的安全。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护理管理注重对护士的培训和教育，能够提高护士的专业素质和服务意识，提升护士的职业形象和社会地位。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护理管理是护理学科发展的重要组成部分，通过科学的管理方法和手段，能够推动护理学科的创新和发展。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早期的护理管理主要依赖于经验和实践，缺乏科学的管理方法和理论。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随着医学和管理学的发展，现代的护理管理逐渐形成了科学的管理方法和理论体系。同时，信息技术在护理管理中的应用也日益广泛，推动了护理管理的现代化和智能化。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学科交叉和融合，如心理学、社会学、经济学等学科的知识和方法将被更多地应用于护理管理中。同时，随着人工智能和大数据技术的发展，未来的护理管理也将更加注重数据分析和智能化决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我的护理管理实践与经验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我的护理管理实践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根据患者的病情和需求，制定个性化的护理计划，确保患者得到全面、专业的护理。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通过改进护理流程，提高工作效率，减少患者等待时间，提升患者满意度。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建立有效的团队协作机制，加强与医生、药师、营养师等其他医疗团队的沟通与协作，共同为患者提供优质的医疗服务。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https://d.book118.com/245101330013011122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2024-09-25T10:37:08.457</cp:lastPrinted>
  <dcterms:created xsi:type="dcterms:W3CDTF">2024-09-25T02:37:08Z</dcterms:created>
  <dcterms:modified xsi:type="dcterms:W3CDTF">2024-09-25T02:37:10Z</dcterms:modified>
</cp:coreProperties>
</file>