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DC720BF-D486-4616-A851-49C67DF1A6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86945B9-7458-41CD-894E-FDE9DEFE07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DA5D98C-8D3B-471C-B5F7-B2F7A3936B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86A2B20-524A-4630-A900-78BF4DBD35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EC85CE2-64C9-4648-A405-598FD2ABDF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08E84C1-2E48-42B2-8D07-6BD21408FD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0CA5D10-49A7-46CE-B6E4-38C3D29B86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34EC901-DE10-4506-ACE8-CA88CB5751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2984293-71AF-4885-B8B7-E145C2FDB3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1C435CE-74C3-45F9-B4D2-D9EECAF041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F680750-63E6-4C25-9AB6-74840BAA2B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4510330220201111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71826" y="1169431"/>
            <a:ext cx="668655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accent1"/>
                </a:solidFill>
                <a:latin typeface="STSong"/>
                <a:ea typeface="STSong"/>
                <a:cs typeface="STSong"/>
              </a:rPr>
              <a:t>远离疾病拥抱健康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02208" y="3429000"/>
            <a:ext cx="6934200" cy="5143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>
                <a:solidFill>
                  <a:schemeClr val="accent1"/>
                </a:solidFill>
                <a:latin typeface="STSong"/>
                <a:ea typeface="STSong"/>
                <a:cs typeface="STSong"/>
              </a:rPr>
              <a:t>汇报人：XXX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30783" y="3943350"/>
            <a:ext cx="6934200" cy="5143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>
                <a:solidFill>
                  <a:schemeClr val="accent1"/>
                </a:solidFill>
                <a:latin typeface="STSong"/>
                <a:ea typeface="STSong"/>
                <a:cs typeface="STSong"/>
              </a:rPr>
              <a:t>2024-01-13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3227388" y="2346149"/>
            <a:ext cx="2082501" cy="208250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366247" y="1450250"/>
            <a:ext cx="4792980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健康的生活方式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预防疾病的方法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健康的社会环境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结论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80845" y="1857940"/>
            <a:ext cx="261175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5700" b="1">
                <a:solidFill>
                  <a:schemeClr val="accent1"/>
                </a:solidFill>
                <a:latin typeface="STSong"/>
                <a:ea typeface="STSong"/>
                <a:cs typeface="STSong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013810" y="2892743"/>
            <a:ext cx="4606596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5700" b="1">
                <a:solidFill>
                  <a:schemeClr val="accent4"/>
                </a:solidFill>
                <a:latin typeface="STSong"/>
                <a:ea typeface="STSong"/>
                <a:cs typeface="STSong"/>
              </a:rPr>
              <a:t>CONTENT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577566" y="3267201"/>
            <a:ext cx="6115050" cy="181903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STSong"/>
                <a:ea typeface="STSong"/>
                <a:cs typeface="STSong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577566" y="1758043"/>
            <a:ext cx="215265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accent1"/>
                </a:solidFill>
                <a:latin typeface="PingFang SC"/>
                <a:ea typeface="PingFang SC"/>
                <a:cs typeface="PingFang SC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健康是人生最宝贵的财富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健康是人们追求幸福生活的基础，只有拥有健康的身体，才能享受生活的美好。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健康与疾病的关系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健康和疾病是相对的，保持健康需要远离各种疾病，而疾病的预防和早期治疗对于维护健康至关重要。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3781" r="23781"/>
          <a:stretch>
            <a:fillRect/>
          </a:stretch>
        </p:blipFill>
        <p:spPr>
          <a:xfrm>
            <a:off x="7803289" y="1299241"/>
            <a:ext cx="3679823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主题介绍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健康的人能够更好地享受生活的乐趣，拥有更多的精力和活力，提高生活质量。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提高生活质量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t="3542" b="354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降低医疗负担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8792" r="8792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促进事业发展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保持健康可以减少医疗费用的支出，减轻家庭和社会的医疗负担。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健康的身体是事业发展的基础，只有身体健康，才能在工作中有更好的表现和发展。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6" name="AutoShape 2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TextBox 4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健康的重要性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577566" y="3267201"/>
            <a:ext cx="6115050" cy="181903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STSong"/>
                <a:ea typeface="STSong"/>
                <a:cs typeface="STSong"/>
              </a:rPr>
              <a:t>健康的生活方式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577566" y="1758043"/>
            <a:ext cx="215265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accent1"/>
                </a:solidFill>
                <a:latin typeface="PingFang SC"/>
                <a:ea typeface="PingFang SC"/>
                <a:cs typeface="PingFang SC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/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28240" b="28240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均衡饮食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多样化摄入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确保食物种类丰富，摄入足够的蔬菜、水果、全谷类、蛋白质食物等，以满足身体对各种营养素的需求。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控制热量摄入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合理安排每餐的食物分量，避免摄入过多的热量，以预防肥胖和慢性疾病。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饮食卫生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注意食物的清洁卫生，避免摄入有害物质，保障食品安全。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每周进行至少150分钟的中等强度有氧运动，如快走、骑车、游泳等，增强体质和免疫力。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3467" b="3467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规律运动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根据个人身体状况选择适合的运动强度，避免过度运动造成损伤。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适量强度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尝试多种运动方式，使身体不同部位得到锻炼，提高整体健康水平。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运动方式多样化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适量运动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保持规律的作息时间，每晚睡眠时间不少于7小时，避免熬夜和过度疲劳。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98" r="98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规律作息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营造舒适的睡眠环境，保持安静、黑暗、凉爽，有助于提高睡眠质量。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睡眠环境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通过冥想、听轻音乐、泡热水澡等方式放松身心，有助于快速入睡和深度睡眠。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睡前放松</a:t>
            </a:r>
          </a:p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良好的睡眠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社交互动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积极参加社交活动，与亲朋好友保持联系，分享彼此的喜怒哀乐。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管理情绪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学会调节情绪，保持乐观、积极的心态，遇到困难时寻求帮助和支持。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精神寄托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培养兴趣爱好，进行艺术创作或参与志愿者活动等，丰富精神生活。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4282" r="14282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6667" r="16667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sp>
        <p:nvSpPr>
          <p:cNvPr id="20" name="AutoShape 20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TextBox 40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577566" y="3267201"/>
            <a:ext cx="6115050" cy="181903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STSong"/>
                <a:ea typeface="STSong"/>
                <a:cs typeface="STSong"/>
              </a:rPr>
              <a:t>预防疾病的方法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577566" y="1758043"/>
            <a:ext cx="215265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accent1"/>
                </a:solidFill>
                <a:latin typeface="PingFang SC"/>
                <a:ea typeface="PingFang SC"/>
                <a:cs typeface="PingFang SC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https://d.book118.com/245103302202011111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23283D"/>
      </a:dk1>
      <a:lt1>
        <a:srgbClr val="F4F7FF"/>
      </a:lt1>
      <a:dk2>
        <a:srgbClr val="36324A"/>
      </a:dk2>
      <a:lt2>
        <a:srgbClr val="FFFFFF"/>
      </a:lt2>
      <a:accent1>
        <a:srgbClr val="485077"/>
      </a:accent1>
      <a:accent2>
        <a:srgbClr val="6382AD"/>
      </a:accent2>
      <a:accent3>
        <a:srgbClr val="757294"/>
      </a:accent3>
      <a:accent4>
        <a:srgbClr val="93AFCE"/>
      </a:accent4>
      <a:accent5>
        <a:srgbClr val="7186AF"/>
      </a:accent5>
      <a:accent6>
        <a:srgbClr val="AD9993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61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8">
      <vt:lpstr>Arial</vt:lpstr>
      <vt:lpstr>Calibri</vt:lpstr>
      <vt:lpstr>STSong</vt:lpstr>
      <vt:lpstr>Microsoft Yahei</vt:lpstr>
      <vt:lpstr>PingFang SC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2024-09-17T08:06:44.130</cp:lastPrinted>
  <dcterms:created xsi:type="dcterms:W3CDTF">2024-09-17T00:06:44Z</dcterms:created>
  <dcterms:modified xsi:type="dcterms:W3CDTF">2024-09-17T00:06:46Z</dcterms:modified>
</cp:coreProperties>
</file>