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17D781-3415-4139-ACB7-49CC002090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76825-DD91-43EA-AE94-A8C94AD19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21AE8-6052-47A0-A1F7-8EF2DAD4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6C389-44CE-45E2-BBBA-8067D0BE1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BD81B-B03F-4AC7-B200-5390CB63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0363D-04E0-42E1-A9BF-C6228EF3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3F46C-0FB2-4EFC-A236-663E981D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BD30C-AAE3-4427-BB48-92B84589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34A97-5281-4E9D-8A97-63C42E59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04CF0-6968-490F-A1CF-8895CF92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EA09-EC50-4EF1-B83E-112EB1A9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E5205-F8A1-4BC5-AA3F-C71EBC76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FE9642-93DA-42A4-BE35-7A555FA748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D07ECC4-FACD-4E89-94F7-B5180ACB2E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0404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管道焊接技术培训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管道焊接技术培训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管道焊接工艺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管道焊接安全与环保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管道焊接质量检测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管道焊接技术进展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管道焊接技术培训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提高工人焊接技能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管道焊接技术培训的重要性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石油、化工、供热等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管道焊接技术的应用领域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培训目的和意义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培训内容概述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管道焊接技术培训包括焊接基础知识、焊接设备及工具的使用、焊接技术的实践操作和焊接质量控制。学员将全面掌握焊接技能并提升工作效率。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埋弧焊、气保焊等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管道焊接技术概述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管道焊接的种类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不锈钢、碳钢等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管道材料的选择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清洁、配合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焊接接头的准备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保温、通风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焊接工艺及规范要求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培训师资团队具有丰富的焊接经验，拥有专业的培训背景和丰富的培训经验。我们提供个性化的培训模式，确保每位学员都能获得高品质的培训服务。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各具专长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师资团队介绍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学历、经验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师资培训背景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国内外培训经历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师资培训经验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因材施教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个性化培训模式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管道焊接工艺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自动化焊接技术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自动化焊接技术是利用自动焊接设备进行焊接操作的一种先进技术。通过引入自动化焊接设备，能够提高焊接效率，减少人力成本，提高焊接质量。自动化焊接技术在管道焊接领域具有重要应用价值。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自动化焊接技术优势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自动化焊接技术具有高效、精准、稳定的特点。通过自动焊接设备进行操作，可以保证焊接质量的一致性，降低人为失误的可能性，提高工作效率。自动化焊接技术还可以减少焊接过程中的气体、烟尘等有害物质的产生，提升工作环境的安全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自动化焊接实例分析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自动化焊接技术应用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项目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A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自动化焊接技术成本对比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项目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C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自动化焊接技术效果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项目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B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技术趋势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数字化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降低成本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发展方向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新材料焊接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机器视觉感知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智能操控系统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自动化焊接的应用前景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石油化工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船舶制造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市政工程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不同类型焊接工具的特点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手工焊接技术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手工焊接工具简介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提高焊接技术的方法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手工焊接技巧掌握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解决焊接过程中遇到的困难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手工焊接常见问题解决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手工焊接与自动化焊接的优缺点比较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手工焊接与自动化焊接对比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多种管道连接方式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管道连接方式多种多样，常见的包括焊接连接、螺纹连接、法兰连接、胶接连接和管卡连接。不同的连接方式适用于不同的工程项目，需根据具体情况进行选择。在管道焊接工艺中，连接方式的选择直接影响到管道的使用性能和安全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焊接接头检测方法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管道焊接质量控制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焊口检测与评估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常见焊接缺陷及对策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焊接缺陷及解决方案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管道焊接质量要求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焊接质量标准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提升焊接工艺水平的方法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焊接质量改进措施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管道焊接安全与环保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焊接作业安全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在进行焊接操作时，必须注意一些重要事项，如保持操作场所通风、避免火源接触、穿戴好焊接防护装备等。同时，需要制定完善的应急预案，以便在焊接事故发生时能够迅速有效地处理。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有效管理焊接废料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焊接废料处理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废料分类与回收利用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规范废料处理程序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废料处理流程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遵循相关法规要求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废料处理法规遵守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提升环保意识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管道焊接环保意识培养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焊接设备安全检查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检查设备是否正常工作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确认电源接地是否良好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检查设备是否定期维护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焊接人员安全检查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确认操作人员是否经过专业培训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检查操作人员是否符合作业规定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督促操作人员严格遵守安全操作流程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焊接现场安全隐患排查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定期对现场进行安全隐患排查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立即解决发现的安全隐患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不断改进安全管理措施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焊接现场安全检查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焊接作业场所安全检查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检查操作区域是否符合安全要求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确认消防设备是否齐全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确保作业人员穿戴合适的防护装备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https://d.book118.com/245104041013011130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管道焊接技术培训</vt:lpstr>
      <vt:lpstr>目录</vt:lpstr>
      <vt:lpstr>第1章 管道焊接技术培训</vt:lpstr>
      <vt:lpstr>介绍</vt:lpstr>
      <vt:lpstr> </vt:lpstr>
      <vt:lpstr>管道焊接技术概述</vt:lpstr>
      <vt:lpstr>培训师资力量</vt:lpstr>
      <vt:lpstr>培训师资力量</vt:lpstr>
      <vt:lpstr>第2章 管道焊接工艺</vt:lpstr>
      <vt:lpstr>自动化焊接技术</vt:lpstr>
      <vt:lpstr> </vt:lpstr>
      <vt:lpstr>自动化焊接实例分析</vt:lpstr>
      <vt:lpstr>自动化焊接的应用前景</vt:lpstr>
      <vt:lpstr>手工焊接技术</vt:lpstr>
      <vt:lpstr> </vt:lpstr>
      <vt:lpstr>管道焊接质量控制</vt:lpstr>
      <vt:lpstr>第3章 管道焊接安全与环保</vt:lpstr>
      <vt:lpstr> </vt:lpstr>
      <vt:lpstr>焊接废料处理</vt:lpstr>
      <vt:lpstr>焊接现场安全检查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2024-09-29T14:07:17.508</cp:lastPrinted>
  <dcterms:created xsi:type="dcterms:W3CDTF">2024-09-29T06:07:17Z</dcterms:created>
  <dcterms:modified xsi:type="dcterms:W3CDTF">2024-09-29T06:07:21Z</dcterms:modified>
</cp:coreProperties>
</file>