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286631-C6E0-41BC-A0D0-4E718BC727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E8D39D-1C8B-444C-9B44-F5A43CBDF2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1A1EAD-A80B-4B51-8EA9-0999DB6EF9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553DF2-A305-4201-BE69-382EA01AC8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B3CF4F-AB5B-406A-8D87-91394BD542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F30C0B-DF0F-447F-B613-E26ACFC12A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C59AE1-2B0B-47C1-91AC-F3E63966BE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B24BC0-73F0-4A81-8550-06C06E5E08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82F8F4-9EDB-498C-AC65-A2F57AC1E8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2AE035-82C9-45D6-98FD-BF8409AA57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2CA9B6-222E-43C2-96F2-E24C867C84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5111022220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骨科体位护理ppt课件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骨科体位护理概述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骨科患者的体位安置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骨科体位护理的操作方法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骨科体位护理的实践案例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骨科体位护理的未来发展与展望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骨科体位护理概述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73" r="127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骨科体位护理是指在骨科疾病治疗过程中，为维持患者身体功能、减轻疼痛和预防并发症而采取的特殊体位护理措施。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骨科体位护理对于患者的康复和预防并发症具有重要意义，有助于减轻疼痛、促进血液循环、保持关节功能位以及预防肌肉萎缩和关节僵硬等。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通过正确的体位护理，促进患者的康复，预防并发症的发生，提高患者的生活质量。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根据患者的具体情况，制定个性化的体位护理方案，遵循舒适、安全、功能位的原则，同时注意观察和调整患者的体位，保持关节活动度和肌肉张力。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骨科体位护理的目标和原则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常见问题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包括体位不当引起的关节僵硬、肌肉萎缩、褥疮等并发症，以及患者不配合、家属认知不足等问题。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如何根据患者的具体情况制定个性化的体位护理方案，如何提高患者的依从性和家属的认知水平，以及如何应对并发症的发生等。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骨科体位护理的常见问题与挑战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骨科患者的体位安置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正确的体位有助于骨折部位的稳定，减少移位的风险，从而促进愈合。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促进愈合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9833" b="19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减轻疼痛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3958" b="139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20" r="22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适当的体位可以减轻患处的压力，避免对神经和软组织的进一步损伤，从而缓解疼痛。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正确的体位可以降低褥疮、肺部感染等并发症的风险，提高患者的康复质量。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正确体位的重要性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根据骨折的类型和部位，选择合适的体位，如抬高患肢、保持患处稳定等。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骨折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对于关节疾病患者，应保持关节功能位或适当的休息位，以减轻疼痛和防止关节僵硬。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关节疾病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对于脊柱疾病患者，应选择适当的卧姿或坐姿，以保持脊柱的生理弯曲，减轻疼痛。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脊柱疾病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不同骨科疾病的体位安置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定期检查患者的体位是否正确，以及患处的血液循环和感觉情况。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确保患者体位舒适，避免过度的扭曲和压迫。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舒适性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000" r="17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根据患者的病情和康复情况，适时调整体位，以适应不同的康复阶段。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体位安置的注意事项与技巧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骨科体位护理的操作方法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https://d.book118.com/245111022220011042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2024-09-03T22:14:51.814</cp:lastPrinted>
  <dcterms:created xsi:type="dcterms:W3CDTF">2024-09-03T14:14:51Z</dcterms:created>
  <dcterms:modified xsi:type="dcterms:W3CDTF">2024-09-03T14:14:53Z</dcterms:modified>
</cp:coreProperties>
</file>