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7E6AA-2A76-4EEE-9AED-1EEEF59FB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A98B3-FAD2-46E8-853A-6CB0420DC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99D00-E88A-43A7-BD7B-A71950FF6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FAAE5-23F5-48A2-AD21-F074DB184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2E72D-1679-4DE5-B114-6BF51B2DF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23C21-32B7-4C0C-BE3D-4ECCA55F0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18F481-60B5-4875-A86B-55D1D321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0C86C-0529-4A1F-AE28-78B467FE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F2ADD-24EA-45DE-A0FD-9F72DE761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DA224-D096-4047-B081-751883107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A0A1C-0FEE-410C-8D7A-45EF2BDDE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11112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如何正确护理中年人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中年人的生理特点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中年人的心理特点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中年人的饮食护理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中年人的运动护理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中年人的睡眠护理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中年人的社交护理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中年人的生理特点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身体机能下降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中年人身体各器官功能逐渐衰退，新陈代谢减慢，肌肉萎缩，骨质流失。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中年人容易发福，体重增加，这与激素水平、代谢率下降以及不良生活方式有关。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中年人的免疫系统功能逐渐减弱，对疾病的抵抗力降低，容易感染。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49" r="1774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中年人易患心血管疾病，如冠心病、心肌梗死等，需注意调整饮食、戒烟限酒、控制血压和血脂等。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中年人患高血压的风险增加，需注意控制饮食、减轻体重、适量运动等。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中年人易患糖尿病，需注意饮食控制、增加运动量、定期检测血糖等。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67" r="175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中年人应定期进行体检，及早发现潜在的健康问题。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保持均衡的饮食结构，增加蔬菜、水果、全谷类食物的摄入，减少高脂肪、高糖、高盐食物的摄入。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中年人应保持适量的运动，如散步、慢跑、游泳等，以增强身体素质和免疫力。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戒烟限酒是保持健康的重要措施，可以有效降低患心血管疾病和癌症的风险。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中年人的心理特点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中年人开始重新审视自己的价值观、人生目标以及自我定位，对自我认知有更深入的理解。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情感波动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6" b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空巢综合症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909" r="690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中年人面临事业、家庭、健康等多方面的压力，容易出现情绪波动、焦虑、抑郁等情况。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子女离家后，中年人可能感到孤独、失落，对生活失去热情。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由于工作压力、家庭责任和经济状况等原因，中年人容易出现焦虑情绪。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中年人面临生活和事业的转折点，容易感到失落和无助，导致抑郁。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96" r="1369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由于压力和焦虑等原因，中年人可能会出现失眠、早醒等睡眠问题。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定期进行心理健康检查，及时发现和处理心理问题。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关注心理健康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通过参加兴趣小组、社交活动等方式，丰富中年人的生活。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培养兴趣爱好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与家人、朋友和同事保持良好的沟通，分享彼此的经历和感受。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积极面对生活中的挑战和变化，保持乐观的心态。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中年人的饮食护理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中年人需要补充适量的蛋白质，以维持肌肉和骨骼健康。建议选择瘦肉、鱼、禽肉、豆类等优质蛋白质来源。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适量摄入健康的脂肪，如橄榄油、鱼油和坚果，对心血管健康有益。同时要避免摄入过多的饱和脂肪和反式脂肪。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中年人需要关注维生素D、钙、铁、锌等营养素的摄入，以预防骨质疏松、贫血等问题。建议多食用富含这些营养素的食物，如牛奶、豆腐、瘦肉、绿叶蔬菜等。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碳水化合物是中年人能量的主要来源，应选择低GI的碳水化合物，如全谷类、蔬菜和水果，以保持血糖稳定。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中年人应保持规律的饮食习惯，避免暴饮暴食，尽量少吃夜宵和零食。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定时定量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控制盐糖摄入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摄入多种食物，以获得全面的营养。建议每餐都包含主食、蛋白质和蔬菜。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减少盐和糖的摄入，以降低高血压和糖尿病等慢性病的风险。尽量选择天然食材，少加调味品。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多吃富含膳食纤维的食物，如全谷类、豆类、蔬菜和水果，有助于维持肠道健康。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https://d.book118.com/245111112312011100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2024-09-08T21:09:09.709</cp:lastPrinted>
  <dcterms:created xsi:type="dcterms:W3CDTF">2024-09-08T13:09:09Z</dcterms:created>
  <dcterms:modified xsi:type="dcterms:W3CDTF">2024-09-08T13:09:11Z</dcterms:modified>
</cp:coreProperties>
</file>