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页眉占位符 1"/>
          <p:cNvSpPr>
            <a:spLocks noGrp="1"/>
          </p:cNvSpPr>
          <p:nvPr>
            <p:ph type="hdr" sz="quarter" idx="4294967295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lIns="91440" tIns="45720" rIns="91440" bIns="45720" rtlCol="0" anchor="t" anchorCtr="0"/>
          <a:lstStyle>
            <a:defPPr>
              <a:defRPr lang="en-US"/>
            </a:defPPr>
            <a:lvl1pPr marL="0" indent="0" algn="l" defTabSz="91376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376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376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376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376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3765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3765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3765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>
              <a:buClrTx/>
              <a:buFontTx/>
            </a:pPr>
            <a:endParaRPr lang="zh-CN" altLang="en-US" sz="1200"/>
          </a:p>
        </p:txBody>
      </p:sp>
      <p:sp>
        <p:nvSpPr>
          <p:cNvPr id="4099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lIns="91440" tIns="45720" rIns="91440" bIns="45720" rtlCol="0" anchor="t" anchorCtr="0"/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 algn="r" eaLnBrk="0" hangingPunct="0">
              <a:buClrTx/>
              <a:buFontTx/>
            </a:pPr>
            <a:endParaRPr lang="zh-CN" altLang="en-US" sz="1200"/>
          </a:p>
        </p:txBody>
      </p:sp>
      <p:sp>
        <p:nvSpPr>
          <p:cNvPr id="4100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4101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lIns="91440" tIns="45720" rIns="91440" bIns="45720" rtlCol="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marL="0" lvl="0" indent="0" defTabSz="914400"/>
            <a:r>
              <a:t>单击此处编辑母版文本样式</a:t>
            </a:r>
          </a:p>
          <a:p>
            <a:pPr marL="457200" lvl="1" indent="0" defTabSz="914400"/>
            <a:r>
              <a:t>第二级</a:t>
            </a:r>
          </a:p>
          <a:p>
            <a:pPr marL="914400" lvl="2" indent="0" defTabSz="914400"/>
            <a:r>
              <a:t>第三级</a:t>
            </a:r>
          </a:p>
          <a:p>
            <a:pPr marL="1371600" lvl="3" indent="0" defTabSz="914400"/>
            <a:r>
              <a:t>第四级</a:t>
            </a:r>
          </a:p>
          <a:p>
            <a:pPr marL="1828800" lvl="4" indent="0" defTabSz="914400"/>
            <a:r>
              <a:t>第五级</a:t>
            </a:r>
          </a:p>
        </p:txBody>
      </p:sp>
      <p:sp>
        <p:nvSpPr>
          <p:cNvPr id="4102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8"/>
          </a:xfrm>
          <a:prstGeom prst="rect">
            <a:avLst/>
          </a:prstGeom>
        </p:spPr>
        <p:txBody>
          <a:bodyPr lIns="91440" tIns="45720" rIns="91440" bIns="45720" rtlCol="0" anchor="b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 eaLnBrk="0" hangingPunct="0">
              <a:buClrTx/>
              <a:buFontTx/>
            </a:pPr>
            <a:endParaRPr lang="zh-CN" altLang="en-US" sz="1200"/>
          </a:p>
        </p:txBody>
      </p:sp>
      <p:sp>
        <p:nvSpPr>
          <p:cNvPr id="4103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8"/>
          </a:xfrm>
          <a:prstGeom prst="rect">
            <a:avLst/>
          </a:prstGeom>
        </p:spPr>
        <p:txBody>
          <a:bodyPr wrap="square" lIns="91440" tIns="45720" rIns="91440" bIns="45720" numCol="1" anchor="b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2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 algn="r">
              <a:buClrTx/>
            </a:pPr>
            <a:fld id="{453A41B2-606E-4829-987C-5FC315726010}" type="slidenum">
              <a:rPr lang="zh-CN" altLang="en-US" sz="1200"/>
              <a:t>‹#›</a:t>
            </a:fld>
            <a:endParaRPr lang="zh-CN" altLang="en-US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3" name="幻灯片图像占位符 1"/>
          <p:cNvSpPr>
            <a:spLocks noGrp="1" noRot="1" noChangeAspect="1" noTextEdit="1"/>
          </p:cNvSpPr>
          <p:nvPr>
            <p:ph type="sldImg" idx="4294967295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  <a:miter lim="800000"/>
          </a:ln>
        </p:spPr>
      </p:sp>
      <p:sp>
        <p:nvSpPr>
          <p:cNvPr id="8194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8195" name="灯片编号占位符 3"/>
          <p:cNvSpPr>
            <a:spLocks noGrp="1"/>
          </p:cNvSpPr>
          <p:nvPr>
            <p:ph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b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 algn="r"/>
            <a:fld id="{3677C981-47F2-4B06-AC57-02DC628587BD}" type="slidenum">
              <a:rPr lang="zh-CN" altLang="en-US" sz="1200">
                <a:latin typeface="Calibri" pitchFamily="34" charset="0"/>
                <a:ea typeface="宋体" pitchFamily="2" charset="-122"/>
              </a:rPr>
              <a:t>3</a:t>
            </a:fld>
            <a:endParaRPr lang="zh-CN" altLang="en-US" sz="1200">
              <a:latin typeface="Calibri" pitchFamily="34" charset="0"/>
              <a:ea typeface="宋体" pitchFamily="2" charset="-12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幻灯片图像占位符 1"/>
          <p:cNvSpPr>
            <a:spLocks noGrp="1" noRot="1" noChangeAspect="1" noTextEdit="1"/>
          </p:cNvSpPr>
          <p:nvPr>
            <p:ph type="sldImg" idx="4294967295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  <a:miter lim="800000"/>
          </a:ln>
        </p:spPr>
      </p:sp>
      <p:sp>
        <p:nvSpPr>
          <p:cNvPr id="14338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4339" name="灯片编号占位符 3"/>
          <p:cNvSpPr>
            <a:spLocks noGrp="1"/>
          </p:cNvSpPr>
          <p:nvPr>
            <p:ph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b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 algn="r">
              <a:buChar char="•"/>
            </a:pPr>
            <a:fld id="{2E1D6F72-6B9D-4DE5-99FA-21BF37BF8CC6}" type="slidenum">
              <a:rPr lang="zh-CN" altLang="en-US" sz="1200">
                <a:latin typeface="Calibri" pitchFamily="34" charset="0"/>
                <a:ea typeface="宋体" pitchFamily="2" charset="-122"/>
              </a:rPr>
              <a:t>8</a:t>
            </a:fld>
            <a:endParaRPr lang="zh-CN" altLang="en-US" sz="1200">
              <a:latin typeface="Calibri" pitchFamily="34" charset="0"/>
              <a:ea typeface="宋体" pitchFamily="2" charset="-122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A13698-0959-4C84-8C43-E59213D13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4B5585-F5F3-41BA-B225-F8A7934EE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29BC57-0403-4E85-B59B-7802310E3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521F54-E710-4D7C-91A8-9D95CF4B9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F33C00-A99F-4DEB-B8BE-DD69C5078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110C4F-EF69-4FE8-8E56-0CF1D0E7C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088AC0-0C9C-41F3-A8F2-91B37A58D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F4ADCD-4151-4206-A400-2DE366A45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3A86BE-F768-47BE-BE28-1F4CBD786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BD7FE-5619-48C5-9902-1FA7EEE10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2B4F23-195D-41AA-BF11-4A2855428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image" Target="../media/image1.jpeg" /><Relationship Id="rId4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3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/>
  <p:timing/>
  <p:txStyles>
    <p:titleStyle>
      <a:lvl1pPr marL="0" indent="0" algn="l" defTabSz="914400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4400" kern="1200">
          <a:solidFill>
            <a:schemeClr val="tx1"/>
          </a:solidFill>
          <a:latin typeface="Calibri Light" pitchFamily="34" charset="0"/>
          <a:ea typeface="宋体" pitchFamily="2" charset="-122"/>
          <a:cs typeface="+mj-cs"/>
        </a:defRPr>
      </a:lvl1pPr>
    </p:titleStyle>
    <p:bodyStyle>
      <a:lvl1pPr marL="227330" indent="-227330" algn="l" defTabSz="914400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4530" indent="-227330" algn="l" defTabSz="91440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Tx/>
        <a:buSzTx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1730" indent="-227330" algn="l" defTabSz="91440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98930" indent="-227330" algn="l" defTabSz="91440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6130" indent="-227330" algn="l" defTabSz="91440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indent="0" algn="l" defTabSz="913765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3765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3765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3765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3765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gif" /><Relationship Id="rId3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5.jpe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1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0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11412134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Object 104"/>
          <p:cNvSpPr/>
          <p:nvPr/>
        </p:nvSpPr>
        <p:spPr>
          <a:xfrm>
            <a:off x="3863752" y="548680"/>
            <a:ext cx="3716338" cy="9429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 algn="ctr" eaLnBrk="0" hangingPunct="0"/>
            <a:r>
              <a:rPr lang="zh-CN" altLang="zh-CN" sz="48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提醒幸福</a:t>
            </a:r>
          </a:p>
        </p:txBody>
      </p:sp>
      <p:sp>
        <p:nvSpPr>
          <p:cNvPr id="5123" name="文本框 2"/>
          <p:cNvSpPr/>
          <p:nvPr/>
        </p:nvSpPr>
        <p:spPr>
          <a:xfrm>
            <a:off x="833438" y="3446463"/>
            <a:ext cx="1207437" cy="5532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000" b="1">
                <a:solidFill>
                  <a:srgbClr val="008651"/>
                </a:solidFill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         </a:t>
            </a: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8442" y="1959231"/>
            <a:ext cx="7166957" cy="408088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文本框 2"/>
          <p:cNvSpPr/>
          <p:nvPr/>
        </p:nvSpPr>
        <p:spPr>
          <a:xfrm>
            <a:off x="962025" y="198438"/>
            <a:ext cx="1500188" cy="41148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1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新知导入</a:t>
            </a:r>
          </a:p>
        </p:txBody>
      </p:sp>
      <p:graphicFrame>
        <p:nvGraphicFramePr>
          <p:cNvPr id="6147" name="表格 7"/>
          <p:cNvGraphicFramePr>
            <a:graphicFrameLocks noGrp="1"/>
          </p:cNvGraphicFramePr>
          <p:nvPr/>
        </p:nvGraphicFramePr>
        <p:xfrm>
          <a:off x="3246438" y="804862"/>
          <a:ext cx="8128000" cy="549275"/>
        </p:xfrm>
        <a:graphic>
          <a:graphicData uri="http://schemas.openxmlformats.org/drawingml/2006/table">
            <a:tbl>
              <a:tblPr/>
              <a:tblGrid>
                <a:gridCol w="8128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549275"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Calibri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Calibri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Calibri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Calibri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Calibri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266700" algn="just" defTabSz="914400" fontAlgn="base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altLang="zh-CN" sz="2400" b="1">
                          <a:latin typeface="微软雅黑" pitchFamily="34" charset="-122"/>
                          <a:ea typeface="微软雅黑" pitchFamily="34" charset="-122"/>
                        </a:rPr>
                        <a:t>说一说，你现在幸福吗？</a:t>
                      </a:r>
                    </a:p>
                  </a:txBody>
                  <a:tcPr marL="114300" marR="114300" marT="0" marB="0">
                    <a:lnL>
                      <a:noFill/>
                      <a:miter lim="800000"/>
                    </a:lnL>
                    <a:lnR>
                      <a:noFill/>
                      <a:miter lim="800000"/>
                    </a:lnR>
                    <a:lnT>
                      <a:noFill/>
                      <a:miter lim="800000"/>
                    </a:lnT>
                    <a:lnB>
                      <a:noFill/>
                      <a:miter lim="800000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pic>
        <p:nvPicPr>
          <p:cNvPr id="6153" name="图片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2913" y="1895475"/>
            <a:ext cx="2857500" cy="31718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6154" name="图片 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5863" y="1720850"/>
            <a:ext cx="4394200" cy="3662363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文本框 2"/>
          <p:cNvSpPr/>
          <p:nvPr/>
        </p:nvSpPr>
        <p:spPr>
          <a:xfrm>
            <a:off x="914400" y="198438"/>
            <a:ext cx="1500188" cy="41148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1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新知讲解</a:t>
            </a:r>
          </a:p>
        </p:txBody>
      </p:sp>
      <p:sp>
        <p:nvSpPr>
          <p:cNvPr id="7171" name="文本框 99"/>
          <p:cNvSpPr/>
          <p:nvPr/>
        </p:nvSpPr>
        <p:spPr>
          <a:xfrm>
            <a:off x="3883025" y="307975"/>
            <a:ext cx="5080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（一）生命故事 </a:t>
            </a:r>
          </a:p>
        </p:txBody>
      </p:sp>
      <p:sp>
        <p:nvSpPr>
          <p:cNvPr id="7172" name="矩形 9"/>
          <p:cNvSpPr/>
          <p:nvPr/>
        </p:nvSpPr>
        <p:spPr>
          <a:xfrm>
            <a:off x="2867024" y="1154113"/>
            <a:ext cx="4216972" cy="46085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>
                <a:solidFill>
                  <a:srgbClr val="0000FF"/>
                </a:solidFill>
                <a:latin typeface="微软雅黑" pitchFamily="34" charset="-122"/>
                <a:ea typeface="微软雅黑" pitchFamily="34" charset="-122"/>
              </a:rPr>
              <a:t>齐读教材12页课文--生命故事</a:t>
            </a:r>
          </a:p>
        </p:txBody>
      </p:sp>
      <p:sp>
        <p:nvSpPr>
          <p:cNvPr id="7173" name="矩形 10"/>
          <p:cNvSpPr/>
          <p:nvPr/>
        </p:nvSpPr>
        <p:spPr>
          <a:xfrm>
            <a:off x="2690813" y="1931988"/>
            <a:ext cx="10955337" cy="60381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50000"/>
              </a:lnSpc>
            </a:pPr>
            <a:r>
              <a:rPr lang="zh-CN" altLang="zh-CN" sz="2400" b="1">
                <a:latin typeface="微软雅黑" pitchFamily="34" charset="-122"/>
                <a:ea typeface="微软雅黑" pitchFamily="34" charset="-122"/>
              </a:rPr>
              <a:t>同学们,从这段文字中,我们感受到什么?</a:t>
            </a:r>
          </a:p>
        </p:txBody>
      </p:sp>
      <p:sp>
        <p:nvSpPr>
          <p:cNvPr id="7174" name="矩形 13"/>
          <p:cNvSpPr/>
          <p:nvPr/>
        </p:nvSpPr>
        <p:spPr>
          <a:xfrm>
            <a:off x="3098800" y="3221038"/>
            <a:ext cx="4589463" cy="115245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50000"/>
              </a:lnSpc>
            </a:pPr>
            <a:r>
              <a:rPr lang="zh-CN" altLang="en-US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不要忽视了身边的幸福,</a:t>
            </a:r>
          </a:p>
          <a:p>
            <a:pPr lvl="0">
              <a:lnSpc>
                <a:spcPct val="150000"/>
              </a:lnSpc>
            </a:pPr>
            <a:r>
              <a:rPr lang="zh-CN" altLang="en-US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要善于发现生活中的点滴幸福。</a:t>
            </a:r>
          </a:p>
        </p:txBody>
      </p:sp>
      <p:pic>
        <p:nvPicPr>
          <p:cNvPr id="7175" name="图片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0300" y="1098550"/>
            <a:ext cx="1068388" cy="134937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7176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51775" y="2879725"/>
            <a:ext cx="2954338" cy="25114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7177" name="图片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35288" y="3157538"/>
            <a:ext cx="4468812" cy="152717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tmRoot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文本框 2"/>
          <p:cNvSpPr/>
          <p:nvPr/>
        </p:nvSpPr>
        <p:spPr>
          <a:xfrm>
            <a:off x="914400" y="198438"/>
            <a:ext cx="1500188" cy="41148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1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合作探究</a:t>
            </a:r>
          </a:p>
        </p:txBody>
      </p:sp>
      <p:pic>
        <p:nvPicPr>
          <p:cNvPr id="9219" name="图片 1" descr="的啊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0938" y="1016000"/>
            <a:ext cx="2336800" cy="31178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9220" name="Picture 5" descr="C:\Users\Administrator\Desktop\文本框\65879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9775" y="1273175"/>
            <a:ext cx="6994525" cy="252412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9221" name="矩形 5"/>
          <p:cNvSpPr/>
          <p:nvPr/>
        </p:nvSpPr>
        <p:spPr>
          <a:xfrm>
            <a:off x="4040188" y="1782763"/>
            <a:ext cx="5605462" cy="1329291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50000"/>
              </a:lnSpc>
            </a:pPr>
            <a:r>
              <a:rPr lang="en-US" altLang="zh-CN" sz="2800" b="1">
                <a:latin typeface="微软雅黑" pitchFamily="34" charset="-122"/>
                <a:ea typeface="微软雅黑" pitchFamily="34" charset="-122"/>
              </a:rPr>
              <a:t>       就“幸福需要提醒吗”这一话题，在班里组织一场辩论会。</a:t>
            </a:r>
          </a:p>
        </p:txBody>
      </p:sp>
      <p:sp>
        <p:nvSpPr>
          <p:cNvPr id="9222" name="矩形 6"/>
          <p:cNvSpPr/>
          <p:nvPr/>
        </p:nvSpPr>
        <p:spPr>
          <a:xfrm>
            <a:off x="4995863" y="554038"/>
            <a:ext cx="1722120" cy="46085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小小辩论赛</a:t>
            </a:r>
          </a:p>
        </p:txBody>
      </p:sp>
      <p:sp>
        <p:nvSpPr>
          <p:cNvPr id="9223" name="矩形 1"/>
          <p:cNvSpPr/>
          <p:nvPr/>
        </p:nvSpPr>
        <p:spPr>
          <a:xfrm>
            <a:off x="1150938" y="4133850"/>
            <a:ext cx="9779000" cy="115245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50000"/>
              </a:lnSpc>
            </a:pPr>
            <a:r>
              <a:rPr lang="zh-CN" altLang="en-US" sz="2400" b="1">
                <a:solidFill>
                  <a:srgbClr val="0000FF"/>
                </a:solidFill>
                <a:latin typeface="微软雅黑" pitchFamily="34" charset="-122"/>
                <a:ea typeface="微软雅黑" pitchFamily="34" charset="-122"/>
              </a:rPr>
              <a:t>我们已习惯了提醒灾祸，终日充满恐惧的期待而忽略了提醒幸福。所以幸福需要提醒。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tmRoot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1" name="文本框 2"/>
          <p:cNvSpPr/>
          <p:nvPr/>
        </p:nvSpPr>
        <p:spPr>
          <a:xfrm>
            <a:off x="914400" y="198438"/>
            <a:ext cx="1500188" cy="41148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1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新知讲解</a:t>
            </a:r>
          </a:p>
        </p:txBody>
      </p:sp>
      <p:sp>
        <p:nvSpPr>
          <p:cNvPr id="10242" name="矩形 2"/>
          <p:cNvSpPr/>
          <p:nvPr/>
        </p:nvSpPr>
        <p:spPr>
          <a:xfrm>
            <a:off x="4984750" y="474663"/>
            <a:ext cx="2337816" cy="46085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（二）生命寄语</a:t>
            </a:r>
          </a:p>
        </p:txBody>
      </p:sp>
      <p:sp>
        <p:nvSpPr>
          <p:cNvPr id="10243" name="矩形 3"/>
          <p:cNvSpPr/>
          <p:nvPr/>
        </p:nvSpPr>
        <p:spPr>
          <a:xfrm>
            <a:off x="2740025" y="1330325"/>
            <a:ext cx="8794750" cy="334701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50000"/>
              </a:lnSpc>
            </a:pPr>
            <a:r>
              <a:rPr lang="en-US" altLang="zh-CN" sz="2400" b="1">
                <a:solidFill>
                  <a:srgbClr val="0000FF"/>
                </a:solidFill>
                <a:latin typeface="微软雅黑" pitchFamily="34" charset="-122"/>
                <a:ea typeface="微软雅黑" pitchFamily="34" charset="-122"/>
              </a:rPr>
              <a:t>                      读一读</a:t>
            </a:r>
          </a:p>
          <a:p>
            <a:pPr lvl="0">
              <a:lnSpc>
                <a:spcPct val="150000"/>
              </a:lnSpc>
            </a:pPr>
            <a:r>
              <a:rPr lang="en-US" altLang="zh-CN" sz="2400" b="1">
                <a:solidFill>
                  <a:srgbClr val="0000FF"/>
                </a:solidFill>
                <a:latin typeface="微软雅黑" pitchFamily="34" charset="-122"/>
                <a:ea typeface="微软雅黑" pitchFamily="34" charset="-122"/>
              </a:rPr>
              <a:t>       人们常常只是在幸福的金马车已经驶过去很远，捡起地上的金鬃毛说，原来我见过它。人们喜爱回味幸福的标本，却忽略幸福披着露水散发清香的时刻。那时候我们往往步履匆匆，瞻前顾后不知在忙这什么。</a:t>
            </a:r>
          </a:p>
          <a:p>
            <a:pPr lvl="0">
              <a:lnSpc>
                <a:spcPct val="150000"/>
              </a:lnSpc>
            </a:pPr>
            <a:r>
              <a:rPr lang="en-US" altLang="zh-CN" sz="2400" b="1">
                <a:solidFill>
                  <a:srgbClr val="0000FF"/>
                </a:solidFill>
                <a:latin typeface="微软雅黑" pitchFamily="34" charset="-122"/>
                <a:ea typeface="微软雅黑" pitchFamily="34" charset="-122"/>
              </a:rPr>
              <a:t>                                                           ______毕淑敏</a:t>
            </a:r>
          </a:p>
        </p:txBody>
      </p:sp>
      <p:pic>
        <p:nvPicPr>
          <p:cNvPr id="10244" name="Picture 2" descr="C:\Users\Administrator\Desktop\360截图20210311192517177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6238" y="1720850"/>
            <a:ext cx="2038350" cy="28670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tmRoot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5" name="文本框 2"/>
          <p:cNvSpPr/>
          <p:nvPr/>
        </p:nvSpPr>
        <p:spPr>
          <a:xfrm>
            <a:off x="914400" y="198438"/>
            <a:ext cx="1500188" cy="41148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1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新知讲解</a:t>
            </a:r>
          </a:p>
        </p:txBody>
      </p:sp>
      <p:sp>
        <p:nvSpPr>
          <p:cNvPr id="11266" name="矩形 2"/>
          <p:cNvSpPr/>
          <p:nvPr/>
        </p:nvSpPr>
        <p:spPr>
          <a:xfrm>
            <a:off x="3775075" y="965200"/>
            <a:ext cx="4492752" cy="52242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sz="28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你还知道，这样的寄语吗？</a:t>
            </a:r>
          </a:p>
        </p:txBody>
      </p:sp>
      <p:pic>
        <p:nvPicPr>
          <p:cNvPr id="11267" name="Picture 6" descr="C:\Users\Administrator\Desktop\文本框\21世纪\精彩边框\91b77378b07dc9a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175" y="1636713"/>
            <a:ext cx="11293475" cy="4414837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1268" name="矩形 6"/>
          <p:cNvSpPr/>
          <p:nvPr/>
        </p:nvSpPr>
        <p:spPr>
          <a:xfrm>
            <a:off x="2168525" y="2263775"/>
            <a:ext cx="8070850" cy="224973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50000"/>
              </a:lnSpc>
            </a:pPr>
            <a:r>
              <a:rPr lang="en-US" altLang="zh-CN" sz="2400" b="1">
                <a:latin typeface="微软雅黑" pitchFamily="34" charset="-122"/>
                <a:ea typeface="微软雅黑" pitchFamily="34" charset="-122"/>
              </a:rPr>
              <a:t>        幸福绝大多数是朴素的。它悄悄地开，又悄悄地落，犹如不知名的小花。</a:t>
            </a:r>
          </a:p>
          <a:p>
            <a:pPr lvl="0">
              <a:lnSpc>
                <a:spcPct val="150000"/>
              </a:lnSpc>
            </a:pPr>
            <a:r>
              <a:rPr lang="en-US" altLang="zh-CN" sz="2400" b="1">
                <a:latin typeface="微软雅黑" pitchFamily="34" charset="-122"/>
                <a:ea typeface="微软雅黑" pitchFamily="34" charset="-122"/>
              </a:rPr>
              <a:t>       幸福就像玻璃，平时看不见，稍微调整一下角度就会光芒四射。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tmRoot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tmRoot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2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文本框 2"/>
          <p:cNvSpPr/>
          <p:nvPr/>
        </p:nvSpPr>
        <p:spPr>
          <a:xfrm>
            <a:off x="914400" y="198438"/>
            <a:ext cx="1500188" cy="41148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1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新知讲解</a:t>
            </a:r>
          </a:p>
        </p:txBody>
      </p:sp>
      <p:sp>
        <p:nvSpPr>
          <p:cNvPr id="12290" name="矩形 2"/>
          <p:cNvSpPr/>
          <p:nvPr/>
        </p:nvSpPr>
        <p:spPr>
          <a:xfrm>
            <a:off x="4000500" y="369888"/>
            <a:ext cx="2337816" cy="46085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（三）生命氧吧</a:t>
            </a:r>
          </a:p>
        </p:txBody>
      </p:sp>
      <p:pic>
        <p:nvPicPr>
          <p:cNvPr id="12291" name="Picture 2" descr="C:\Users\Administrator\Desktop\QQ截图2021031119323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0838" y="1806575"/>
            <a:ext cx="3128962" cy="16192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2292" name="Picture 3" descr="C:\Users\Administrator\Desktop\QQ截图20210311193240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97600" y="1912938"/>
            <a:ext cx="3001963" cy="166687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2293" name="Picture 4" descr="C:\Users\Administrator\Desktop\QQ截图20210311193248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25575" y="4310063"/>
            <a:ext cx="3216275" cy="1677987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2294" name="Picture 5" descr="C:\Users\Administrator\Desktop\QQ截图20210311193255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91288" y="4090988"/>
            <a:ext cx="3005137" cy="164782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2295" name="矩形 8"/>
          <p:cNvSpPr/>
          <p:nvPr/>
        </p:nvSpPr>
        <p:spPr>
          <a:xfrm>
            <a:off x="989013" y="3578225"/>
            <a:ext cx="10272712" cy="301752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sz="2400" b="1">
                <a:solidFill>
                  <a:srgbClr val="0000FF"/>
                </a:solidFill>
                <a:latin typeface="微软雅黑" pitchFamily="34" charset="-122"/>
                <a:ea typeface="微软雅黑" pitchFamily="34" charset="-122"/>
              </a:rPr>
              <a:t>幸福就是家人相聚的欢乐时光。      幸福就是为迷失方向的人指路。</a:t>
            </a:r>
          </a:p>
          <a:p>
            <a:pPr lvl="0"/>
            <a:endParaRPr lang="zh-CN" altLang="zh-CN" sz="2400" b="1">
              <a:solidFill>
                <a:srgbClr val="0000FF"/>
              </a:solidFill>
              <a:latin typeface="微软雅黑" pitchFamily="34" charset="-122"/>
              <a:ea typeface="微软雅黑" pitchFamily="34" charset="-122"/>
            </a:endParaRPr>
          </a:p>
          <a:p>
            <a:pPr lvl="0"/>
            <a:endParaRPr lang="zh-CN" altLang="zh-CN" sz="2400" b="1">
              <a:solidFill>
                <a:srgbClr val="0000FF"/>
              </a:solidFill>
              <a:latin typeface="微软雅黑" pitchFamily="34" charset="-122"/>
              <a:ea typeface="微软雅黑" pitchFamily="34" charset="-122"/>
            </a:endParaRPr>
          </a:p>
          <a:p>
            <a:pPr lvl="0"/>
            <a:endParaRPr lang="zh-CN" altLang="zh-CN" sz="2400" b="1">
              <a:solidFill>
                <a:srgbClr val="0000FF"/>
              </a:solidFill>
              <a:latin typeface="微软雅黑" pitchFamily="34" charset="-122"/>
              <a:ea typeface="微软雅黑" pitchFamily="34" charset="-122"/>
            </a:endParaRPr>
          </a:p>
          <a:p>
            <a:pPr lvl="0"/>
            <a:endParaRPr lang="zh-CN" altLang="zh-CN" sz="2400" b="1">
              <a:solidFill>
                <a:srgbClr val="0000FF"/>
              </a:solidFill>
              <a:latin typeface="微软雅黑" pitchFamily="34" charset="-122"/>
              <a:ea typeface="微软雅黑" pitchFamily="34" charset="-122"/>
            </a:endParaRPr>
          </a:p>
          <a:p>
            <a:pPr lvl="0"/>
            <a:endParaRPr lang="zh-CN" altLang="zh-CN" sz="2400" b="1">
              <a:solidFill>
                <a:srgbClr val="0000FF"/>
              </a:solidFill>
              <a:latin typeface="微软雅黑" pitchFamily="34" charset="-122"/>
              <a:ea typeface="微软雅黑" pitchFamily="34" charset="-122"/>
            </a:endParaRPr>
          </a:p>
          <a:p>
            <a:pPr lvl="0"/>
            <a:endParaRPr lang="zh-CN" altLang="zh-CN" sz="2400" b="1">
              <a:solidFill>
                <a:srgbClr val="0000FF"/>
              </a:solidFill>
              <a:latin typeface="微软雅黑" pitchFamily="34" charset="-122"/>
              <a:ea typeface="微软雅黑" pitchFamily="34" charset="-122"/>
            </a:endParaRPr>
          </a:p>
          <a:p>
            <a:pPr lvl="0"/>
            <a:r>
              <a:rPr lang="zh-CN" altLang="zh-CN" sz="2400" b="1">
                <a:solidFill>
                  <a:srgbClr val="0000FF"/>
                </a:solidFill>
                <a:latin typeface="微软雅黑" pitchFamily="34" charset="-122"/>
                <a:ea typeface="微软雅黑" pitchFamily="34" charset="-122"/>
              </a:rPr>
              <a:t>幸福是运动过程中的汗水。                幸福就是一幅满意的画。</a:t>
            </a:r>
          </a:p>
        </p:txBody>
      </p:sp>
      <p:sp>
        <p:nvSpPr>
          <p:cNvPr id="12296" name="矩形 1"/>
          <p:cNvSpPr/>
          <p:nvPr/>
        </p:nvSpPr>
        <p:spPr>
          <a:xfrm>
            <a:off x="4641850" y="1144588"/>
            <a:ext cx="5362575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什么是幸福?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tmRoot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2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2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3" name="文本框 2"/>
          <p:cNvSpPr/>
          <p:nvPr/>
        </p:nvSpPr>
        <p:spPr>
          <a:xfrm>
            <a:off x="914400" y="198438"/>
            <a:ext cx="1500188" cy="41148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1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新知讲解</a:t>
            </a:r>
          </a:p>
        </p:txBody>
      </p:sp>
      <p:sp>
        <p:nvSpPr>
          <p:cNvPr id="13314" name="矩形 2"/>
          <p:cNvSpPr/>
          <p:nvPr/>
        </p:nvSpPr>
        <p:spPr>
          <a:xfrm>
            <a:off x="3563938" y="668338"/>
            <a:ext cx="4946507" cy="46085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说一说，你所认为的幸福是怎样的?</a:t>
            </a:r>
          </a:p>
        </p:txBody>
      </p:sp>
      <p:sp>
        <p:nvSpPr>
          <p:cNvPr id="13315" name="矩形 4"/>
          <p:cNvSpPr/>
          <p:nvPr/>
        </p:nvSpPr>
        <p:spPr>
          <a:xfrm>
            <a:off x="2566988" y="1658938"/>
            <a:ext cx="5913437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sz="2400" b="1">
                <a:solidFill>
                  <a:srgbClr val="0000FF"/>
                </a:solidFill>
                <a:latin typeface="微软雅黑" pitchFamily="34" charset="-122"/>
                <a:ea typeface="微软雅黑" pitchFamily="34" charset="-122"/>
              </a:rPr>
              <a:t>考试后，妈妈的一声鼓励！</a:t>
            </a:r>
          </a:p>
        </p:txBody>
      </p:sp>
      <p:sp>
        <p:nvSpPr>
          <p:cNvPr id="13316" name="矩形 5"/>
          <p:cNvSpPr/>
          <p:nvPr/>
        </p:nvSpPr>
        <p:spPr>
          <a:xfrm>
            <a:off x="2346325" y="2863850"/>
            <a:ext cx="5056188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sz="2400" b="1">
                <a:solidFill>
                  <a:srgbClr val="0000FF"/>
                </a:solidFill>
                <a:latin typeface="微软雅黑" pitchFamily="34" charset="-122"/>
                <a:ea typeface="微软雅黑" pitchFamily="34" charset="-122"/>
              </a:rPr>
              <a:t>跌倒后，同学们的搀起。</a:t>
            </a:r>
          </a:p>
        </p:txBody>
      </p:sp>
      <p:sp>
        <p:nvSpPr>
          <p:cNvPr id="13317" name="矩形 6"/>
          <p:cNvSpPr/>
          <p:nvPr/>
        </p:nvSpPr>
        <p:spPr>
          <a:xfrm>
            <a:off x="2355850" y="5467350"/>
            <a:ext cx="6221413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sz="2400" b="1">
                <a:solidFill>
                  <a:srgbClr val="0000FF"/>
                </a:solidFill>
                <a:latin typeface="微软雅黑" pitchFamily="34" charset="-122"/>
                <a:ea typeface="微软雅黑" pitchFamily="34" charset="-122"/>
              </a:rPr>
              <a:t>下雨天，老师送来一把伞。</a:t>
            </a:r>
          </a:p>
        </p:txBody>
      </p:sp>
      <p:sp>
        <p:nvSpPr>
          <p:cNvPr id="13318" name="矩形 7"/>
          <p:cNvSpPr/>
          <p:nvPr/>
        </p:nvSpPr>
        <p:spPr>
          <a:xfrm>
            <a:off x="3946525" y="3822700"/>
            <a:ext cx="6921500" cy="60381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50000"/>
              </a:lnSpc>
            </a:pPr>
            <a:r>
              <a:rPr lang="zh-CN" altLang="zh-CN" sz="2400" b="1">
                <a:solidFill>
                  <a:srgbClr val="0000FF"/>
                </a:solidFill>
                <a:latin typeface="微软雅黑" pitchFamily="34" charset="-122"/>
                <a:ea typeface="微软雅黑" pitchFamily="34" charset="-122"/>
              </a:rPr>
              <a:t>公交车上，把座位让给年迈的老人。</a:t>
            </a:r>
          </a:p>
        </p:txBody>
      </p:sp>
      <p:sp>
        <p:nvSpPr>
          <p:cNvPr id="13319" name="圆角矩形标注 8"/>
          <p:cNvSpPr/>
          <p:nvPr/>
        </p:nvSpPr>
        <p:spPr>
          <a:xfrm>
            <a:off x="1952625" y="1371600"/>
            <a:ext cx="7191375" cy="1055688"/>
          </a:xfrm>
          <a:prstGeom prst="wedgeRoundRectCallout">
            <a:avLst>
              <a:gd name="adj1" fmla="val 50926"/>
              <a:gd name="adj2" fmla="val -5833"/>
              <a:gd name="adj3" fmla="val 16667"/>
            </a:avLst>
          </a:prstGeom>
          <a:noFill/>
          <a:ln w="12700">
            <a:solidFill>
              <a:srgbClr val="41719C"/>
            </a:solidFill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marL="0" marR="0" lvl="0" indent="0" algn="ctr">
              <a:buClrTx/>
            </a:pPr>
            <a:endParaRPr lang="zh-CN" altLang="en-US" sz="1800">
              <a:solidFill>
                <a:srgbClr val="FFFFFF"/>
              </a:solidFill>
            </a:endParaRPr>
          </a:p>
        </p:txBody>
      </p:sp>
      <p:pic>
        <p:nvPicPr>
          <p:cNvPr id="13320" name="Picture 2" descr="C:\Users\Administrator\Desktop\360截图20210311193829018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85075" y="1323975"/>
            <a:ext cx="1571625" cy="12192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3321" name="Picture 3" descr="C:\Users\Administrator\Desktop\360截图20210311193917775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7425" y="2541588"/>
            <a:ext cx="1498600" cy="1227137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3322" name="Picture 4" descr="C:\Users\Administrator\Desktop\360截图20210311193952601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66925" y="3719513"/>
            <a:ext cx="1581150" cy="128587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3323" name="Picture 5" descr="C:\Users\Administrator\Desktop\360截图20210311194020299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92888" y="5143500"/>
            <a:ext cx="1743075" cy="135255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3324" name="圆角矩形标注 13"/>
          <p:cNvSpPr/>
          <p:nvPr/>
        </p:nvSpPr>
        <p:spPr>
          <a:xfrm>
            <a:off x="1970088" y="2576513"/>
            <a:ext cx="5126037" cy="1028700"/>
          </a:xfrm>
          <a:prstGeom prst="wedgeRoundRectCallout">
            <a:avLst>
              <a:gd name="adj1" fmla="val -46736"/>
              <a:gd name="adj2" fmla="val 9741"/>
              <a:gd name="adj3" fmla="val 16667"/>
            </a:avLst>
          </a:prstGeom>
          <a:noFill/>
          <a:ln w="12700">
            <a:solidFill>
              <a:srgbClr val="41719C"/>
            </a:solidFill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marL="0" marR="0" lvl="0" indent="0" algn="ctr">
              <a:buClrTx/>
            </a:pPr>
            <a:endParaRPr lang="zh-CN" altLang="en-US" sz="1800">
              <a:solidFill>
                <a:srgbClr val="FFFFFF"/>
              </a:solidFill>
            </a:endParaRPr>
          </a:p>
        </p:txBody>
      </p:sp>
      <p:sp>
        <p:nvSpPr>
          <p:cNvPr id="13325" name="圆角矩形标注 14"/>
          <p:cNvSpPr/>
          <p:nvPr/>
        </p:nvSpPr>
        <p:spPr>
          <a:xfrm>
            <a:off x="2074863" y="3762375"/>
            <a:ext cx="6445250" cy="1073150"/>
          </a:xfrm>
          <a:prstGeom prst="wedgeRoundRectCallout">
            <a:avLst>
              <a:gd name="adj1" fmla="val -23287"/>
              <a:gd name="adj2" fmla="val 55125"/>
              <a:gd name="adj3" fmla="val 16667"/>
            </a:avLst>
          </a:prstGeom>
          <a:noFill/>
          <a:ln w="12700">
            <a:solidFill>
              <a:srgbClr val="41719C"/>
            </a:solidFill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marL="0" marR="0" lvl="0" indent="0" algn="ctr">
              <a:buClrTx/>
            </a:pPr>
            <a:endParaRPr lang="zh-CN" altLang="en-US" sz="1800">
              <a:solidFill>
                <a:srgbClr val="FFFFFF"/>
              </a:solidFill>
            </a:endParaRPr>
          </a:p>
        </p:txBody>
      </p:sp>
      <p:sp>
        <p:nvSpPr>
          <p:cNvPr id="13326" name="圆角矩形标注 15"/>
          <p:cNvSpPr/>
          <p:nvPr/>
        </p:nvSpPr>
        <p:spPr>
          <a:xfrm>
            <a:off x="1908175" y="5248275"/>
            <a:ext cx="6743700" cy="1065213"/>
          </a:xfrm>
          <a:prstGeom prst="wedgeRoundRectCallout">
            <a:avLst>
              <a:gd name="adj1" fmla="val -7532"/>
              <a:gd name="adj2" fmla="val 47625"/>
              <a:gd name="adj3" fmla="val 16667"/>
            </a:avLst>
          </a:prstGeom>
          <a:noFill/>
          <a:ln w="12700">
            <a:solidFill>
              <a:srgbClr val="41719C"/>
            </a:solidFill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marL="0" marR="0" lvl="0" indent="0" algn="ctr">
              <a:buClrTx/>
            </a:pPr>
            <a:endParaRPr lang="zh-CN" altLang="en-US" sz="1800">
              <a:solidFill>
                <a:srgbClr val="FFFFFF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tmRoot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 fill="hold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 fill="hold"/>
                                        <p:tgtEl>
                                          <p:spTgt spid="133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tmRoot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 fill="hold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 fill="hold"/>
                                        <p:tgtEl>
                                          <p:spTgt spid="133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tmRoot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3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3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tmRoot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 fill="hold"/>
                                        <p:tgtEl>
                                          <p:spTgt spid="13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4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6" dur="500" fill="hold"/>
                                        <p:tgtEl>
                                          <p:spTgt spid="133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/>
      <p:bldP spid="13316" grpId="0"/>
      <p:bldP spid="13317" grpId="0"/>
      <p:bldP spid="133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1" name="文本框 2"/>
          <p:cNvSpPr/>
          <p:nvPr/>
        </p:nvSpPr>
        <p:spPr>
          <a:xfrm>
            <a:off x="914400" y="198438"/>
            <a:ext cx="1500188" cy="41148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1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新知讲解</a:t>
            </a:r>
          </a:p>
        </p:txBody>
      </p:sp>
      <p:sp>
        <p:nvSpPr>
          <p:cNvPr id="15362" name="矩形 2"/>
          <p:cNvSpPr/>
          <p:nvPr/>
        </p:nvSpPr>
        <p:spPr>
          <a:xfrm>
            <a:off x="1571625" y="1465263"/>
            <a:ext cx="9259888" cy="324953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50000"/>
              </a:lnSpc>
            </a:pPr>
            <a:r>
              <a:rPr lang="en-US" altLang="zh-CN" sz="28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                            我的“幸福瓶”</a:t>
            </a:r>
          </a:p>
          <a:p>
            <a:pPr lvl="0">
              <a:lnSpc>
                <a:spcPct val="150000"/>
              </a:lnSpc>
            </a:pPr>
            <a:r>
              <a:rPr lang="en-US" altLang="zh-CN" sz="28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       每当有幸福体验时，请记录下这个瞬间，放在自己的“幸福瓶”中。让我们相互提醒，共同分享。</a:t>
            </a:r>
          </a:p>
          <a:p>
            <a:pPr lvl="0">
              <a:lnSpc>
                <a:spcPct val="150000"/>
              </a:lnSpc>
            </a:pPr>
            <a:r>
              <a:rPr lang="en-US" altLang="zh-CN" sz="28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               </a:t>
            </a:r>
          </a:p>
          <a:p>
            <a:pPr lvl="0">
              <a:lnSpc>
                <a:spcPct val="150000"/>
              </a:lnSpc>
            </a:pPr>
            <a:r>
              <a:rPr lang="en-US" altLang="zh-CN" sz="28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                         年     月    日    姓名：</a:t>
            </a:r>
          </a:p>
        </p:txBody>
      </p:sp>
      <p:sp>
        <p:nvSpPr>
          <p:cNvPr id="15363" name="圆角矩形 3"/>
          <p:cNvSpPr/>
          <p:nvPr/>
        </p:nvSpPr>
        <p:spPr>
          <a:xfrm>
            <a:off x="1239838" y="1187450"/>
            <a:ext cx="10085388" cy="3886200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Calibri"/>
              </a:defRPr>
            </a:lvl6pPr>
            <a:lvl7pPr>
              <a:defRPr lang="zh-CN">
                <a:solidFill>
                  <a:srgbClr val="FFFFFF"/>
                </a:solidFill>
                <a:latin typeface="Calibri"/>
              </a:defRPr>
            </a:lvl7pPr>
            <a:lvl8pPr>
              <a:defRPr lang="zh-CN">
                <a:solidFill>
                  <a:srgbClr val="FFFFFF"/>
                </a:solidFill>
                <a:latin typeface="Calibri"/>
              </a:defRPr>
            </a:lvl8pPr>
            <a:lvl9pPr>
              <a:defRPr lang="zh-CN">
                <a:solidFill>
                  <a:srgbClr val="FFFFFF"/>
                </a:solidFill>
                <a:latin typeface="Calibri"/>
              </a:defRPr>
            </a:lvl9pPr>
          </a:lstStyle>
          <a:p>
            <a:pPr marL="0" marR="0" lvl="0" indent="0" algn="ctr">
              <a:buClrTx/>
            </a:pPr>
            <a:endParaRPr lang="zh-CN" altLang="en-US" sz="1800">
              <a:solidFill>
                <a:srgbClr val="FFFFFF"/>
              </a:solidFill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5" name="文本框 2"/>
          <p:cNvSpPr/>
          <p:nvPr/>
        </p:nvSpPr>
        <p:spPr>
          <a:xfrm>
            <a:off x="914400" y="198438"/>
            <a:ext cx="1500188" cy="41148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1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新知讲解</a:t>
            </a:r>
          </a:p>
        </p:txBody>
      </p:sp>
      <p:sp>
        <p:nvSpPr>
          <p:cNvPr id="16386" name="矩形 2"/>
          <p:cNvSpPr/>
          <p:nvPr/>
        </p:nvSpPr>
        <p:spPr>
          <a:xfrm>
            <a:off x="409575" y="1003300"/>
            <a:ext cx="9990138" cy="260945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50000"/>
              </a:lnSpc>
            </a:pPr>
            <a:r>
              <a:rPr lang="en-US" altLang="zh-CN" sz="2800" b="1">
                <a:latin typeface="微软雅黑" pitchFamily="34" charset="-122"/>
                <a:ea typeface="微软雅黑" pitchFamily="34" charset="-122"/>
              </a:rPr>
              <a:t>                                范    例：</a:t>
            </a:r>
          </a:p>
          <a:p>
            <a:pPr lvl="0">
              <a:lnSpc>
                <a:spcPct val="150000"/>
              </a:lnSpc>
            </a:pPr>
            <a:r>
              <a:rPr lang="en-US" altLang="zh-CN" sz="2800" b="1">
                <a:latin typeface="微软雅黑" pitchFamily="34" charset="-122"/>
                <a:ea typeface="微软雅黑" pitchFamily="34" charset="-122"/>
              </a:rPr>
              <a:t>       2020年10月8日 姓名</a:t>
            </a:r>
            <a:r>
              <a:rPr lang="en-US" altLang="zh-CN" sz="2800" b="1" smtClean="0">
                <a:latin typeface="微软雅黑" pitchFamily="34" charset="-122"/>
                <a:ea typeface="微软雅黑" pitchFamily="34" charset="-122"/>
              </a:rPr>
              <a:t>：</a:t>
            </a:r>
            <a:r>
              <a:rPr lang="zh-CN" altLang="en-US" sz="2800" b="1" smtClean="0">
                <a:latin typeface="微软雅黑" pitchFamily="34" charset="-122"/>
                <a:ea typeface="微软雅黑" pitchFamily="34" charset="-122"/>
              </a:rPr>
              <a:t>刘锡</a:t>
            </a:r>
            <a:r>
              <a:rPr lang="en-US" altLang="zh-CN" sz="2800" b="1" smtClean="0">
                <a:latin typeface="微软雅黑" pitchFamily="34" charset="-122"/>
                <a:ea typeface="微软雅黑" pitchFamily="34" charset="-122"/>
              </a:rPr>
              <a:t>辉</a:t>
            </a:r>
            <a:endParaRPr lang="en-US" altLang="zh-CN" sz="2800" b="1">
              <a:latin typeface="微软雅黑" pitchFamily="34" charset="-122"/>
              <a:ea typeface="微软雅黑" pitchFamily="34" charset="-122"/>
            </a:endParaRPr>
          </a:p>
          <a:p>
            <a:pPr lvl="0">
              <a:lnSpc>
                <a:spcPct val="150000"/>
              </a:lnSpc>
            </a:pPr>
            <a:r>
              <a:rPr lang="en-US" altLang="zh-CN" sz="2800" b="1">
                <a:latin typeface="微软雅黑" pitchFamily="34" charset="-122"/>
                <a:ea typeface="微软雅黑" pitchFamily="34" charset="-122"/>
              </a:rPr>
              <a:t>      天气很冷，妈妈走进5里的路程，给我送来了一双棉手套，我感到温暖又幸福。</a:t>
            </a:r>
          </a:p>
        </p:txBody>
      </p:sp>
      <p:sp>
        <p:nvSpPr>
          <p:cNvPr id="16387" name="圆角矩形 3"/>
          <p:cNvSpPr/>
          <p:nvPr/>
        </p:nvSpPr>
        <p:spPr>
          <a:xfrm>
            <a:off x="212725" y="1016000"/>
            <a:ext cx="10533063" cy="2798763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Calibri"/>
              </a:defRPr>
            </a:lvl6pPr>
            <a:lvl7pPr>
              <a:defRPr lang="zh-CN">
                <a:solidFill>
                  <a:srgbClr val="FFFFFF"/>
                </a:solidFill>
                <a:latin typeface="Calibri"/>
              </a:defRPr>
            </a:lvl7pPr>
            <a:lvl8pPr>
              <a:defRPr lang="zh-CN">
                <a:solidFill>
                  <a:srgbClr val="FFFFFF"/>
                </a:solidFill>
                <a:latin typeface="Calibri"/>
              </a:defRPr>
            </a:lvl8pPr>
            <a:lvl9pPr>
              <a:defRPr lang="zh-CN">
                <a:solidFill>
                  <a:srgbClr val="FFFFFF"/>
                </a:solidFill>
                <a:latin typeface="Calibri"/>
              </a:defRPr>
            </a:lvl9pPr>
          </a:lstStyle>
          <a:p>
            <a:pPr marL="0" marR="0" lvl="0" indent="0" algn="ctr">
              <a:buClrTx/>
            </a:pPr>
            <a:endParaRPr lang="zh-CN" altLang="en-US" sz="1800">
              <a:solidFill>
                <a:srgbClr val="FFFFFF"/>
              </a:solidFill>
            </a:endParaRPr>
          </a:p>
        </p:txBody>
      </p:sp>
      <p:pic>
        <p:nvPicPr>
          <p:cNvPr id="16388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2413" y="1189038"/>
            <a:ext cx="1128712" cy="1227137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https://d.book118.com/245114121342011110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Calibri Light</vt:lpstr>
      <vt:lpstr>宋体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2024-09-16T12:17:32.668</cp:lastPrinted>
  <dcterms:created xsi:type="dcterms:W3CDTF">2024-09-16T04:17:32Z</dcterms:created>
  <dcterms:modified xsi:type="dcterms:W3CDTF">2024-09-16T04:17:34Z</dcterms:modified>
</cp:coreProperties>
</file>