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393545-F4D6-4048-8E53-74C79650D8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045904-E1FA-4C8F-9239-B7E36D9141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144464-2C4C-49C8-A8CB-9AD4A08706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8F15C0-4728-432E-A038-1482D4825D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7C16FF-222F-4254-9436-32F6E65FA6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74C962-BD9C-4F4F-9924-BDBDE2058F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7D7270-E594-4076-A27F-BF886E2904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207B62-718C-49C2-8BDC-DDE8E4BBCC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5579E3-6192-4F69-B411-8B8612309D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1D4F05-7C1A-44B1-A706-C427AB366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693086-21B3-4463-826E-1B8BD16EB0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12004024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中医医院中医药儿童保健服务发展</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中医药儿童保健服务起源与发展
 中医药儿童保健服务理念与特点
 中医药儿童保健服务主要内容
 中医药儿童保健服务优势与局限
 中医药儿童保健服务存在的问题
 中医药儿童保健服务发展策略
 中医药儿童保健服务研究热点
 中医药儿童保健服务未来展望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中医药儿童保健服务起源与发展</a:t>
            </a:r>
          </a:p>
        </p:txBody>
      </p:sp>
      <p:sp>
        <p:nvSpPr>
          <p:cNvPr id="3" name="Subtitle 2"/>
          <p:cNvSpPr>
            <a:spLocks noGrp="1"/>
          </p:cNvSpPr>
          <p:nvPr>
            <p:ph type="subTitle" idx="1"/>
          </p:nvPr>
        </p:nvSpPr>
        <p:spPr/>
        <p:txBody>
          <a:bodyPr/>
          <a:lstStyle/>
          <a:p>
            <a:r>
              <a:t>中医医院中医药儿童保健服务发展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中医药儿童保健服务起源与发展</a:t>
            </a:r>
          </a:p>
        </p:txBody>
      </p:sp>
      <p:sp>
        <p:nvSpPr>
          <p:cNvPr id="3" name="Text Placeholder 2"/>
          <p:cNvSpPr>
            <a:spLocks noGrp="1"/>
          </p:cNvSpPr>
          <p:nvPr>
            <p:ph type="body" idx="1"/>
          </p:nvPr>
        </p:nvSpPr>
        <p:spPr/>
        <p:txBody>
          <a:bodyPr/>
          <a:lstStyle/>
          <a:p>
            <a:r>
              <a:t>中医儿科发展概况，</a:t>
            </a:r>
          </a:p>
        </p:txBody>
      </p:sp>
      <p:sp>
        <p:nvSpPr>
          <p:cNvPr id="4" name="Content Placeholder 3"/>
          <p:cNvSpPr>
            <a:spLocks noGrp="1"/>
          </p:cNvSpPr>
          <p:nvPr>
            <p:ph sz="half" idx="2"/>
          </p:nvPr>
        </p:nvSpPr>
        <p:spPr/>
        <p:txBody>
          <a:bodyPr/>
          <a:lstStyle/>
          <a:p>
            <a:r>
              <a:t>1. 中医儿科是中医药学的一个重要组成部分，具有悠久的历史和丰富的经验，是中国儿科医学的重要组成部分。</a:t>
            </a:r>
          </a:p>
          <a:p>
            <a:r>
              <a:t>2. 中医儿科在预防、治疗儿童常见病、多发病方面具有独特的优势，在儿童生长发育、智力开发、体质增强、疾病预防等方面也发挥着重要作用。</a:t>
            </a:r>
          </a:p>
          <a:p>
            <a:r>
              <a:t>3. 中医儿科与现代医学相互结合，形成中西医结合儿童保健服务，为儿童的健康成长提供全方位、多层次的服务。</a:t>
            </a:r>
          </a:p>
        </p:txBody>
      </p:sp>
      <p:sp>
        <p:nvSpPr>
          <p:cNvPr id="5" name="Text Placeholder 4"/>
          <p:cNvSpPr>
            <a:spLocks noGrp="1"/>
          </p:cNvSpPr>
          <p:nvPr>
            <p:ph type="body" idx="3"/>
          </p:nvPr>
        </p:nvSpPr>
        <p:spPr/>
        <p:txBody>
          <a:bodyPr/>
          <a:lstStyle/>
          <a:p>
            <a:r>
              <a:t>中医儿科特色诊疗技术</a:t>
            </a:r>
          </a:p>
        </p:txBody>
      </p:sp>
      <p:sp>
        <p:nvSpPr>
          <p:cNvPr id="6" name="Content Placeholder 5"/>
          <p:cNvSpPr>
            <a:spLocks noGrp="1"/>
          </p:cNvSpPr>
          <p:nvPr>
            <p:ph sz="half" idx="4"/>
          </p:nvPr>
        </p:nvSpPr>
        <p:spPr/>
        <p:txBody>
          <a:bodyPr/>
          <a:lstStyle/>
          <a:p>
            <a:r>
              <a:t>1. 推拿、针灸、艾灸、拔罐、刮痧等中医特色诊疗技术在儿科领域的应用日益广泛。</a:t>
            </a:r>
          </a:p>
          <a:p>
            <a:r>
              <a:t>2. 这些技术具有安全、有效、无副作用等特点，在治疗儿童常见病、多发病、疑难杂症方面发挥着重要作用。</a:t>
            </a:r>
          </a:p>
          <a:p>
            <a:r>
              <a:t>3. 中医儿科特色诊疗技术与现代医学相结合，形成了中西医结合儿科诊疗体系，为儿童的健康成长提供了全方位、多层次的保障。</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中医药儿童保健服务起源与发展</a:t>
            </a:r>
          </a:p>
        </p:txBody>
      </p:sp>
      <p:sp>
        <p:nvSpPr>
          <p:cNvPr id="3" name="Text Placeholder 2"/>
          <p:cNvSpPr>
            <a:spLocks noGrp="1"/>
          </p:cNvSpPr>
          <p:nvPr>
            <p:ph type="body" idx="1"/>
          </p:nvPr>
        </p:nvSpPr>
        <p:spPr/>
        <p:txBody>
          <a:bodyPr/>
          <a:lstStyle/>
          <a:p>
            <a:r>
              <a:t>中医药儿童保健服务模式创新</a:t>
            </a:r>
          </a:p>
        </p:txBody>
      </p:sp>
      <p:sp>
        <p:nvSpPr>
          <p:cNvPr id="4" name="Content Placeholder 3"/>
          <p:cNvSpPr>
            <a:spLocks noGrp="1"/>
          </p:cNvSpPr>
          <p:nvPr>
            <p:ph sz="half" idx="2"/>
          </p:nvPr>
        </p:nvSpPr>
        <p:spPr/>
        <p:txBody>
          <a:bodyPr/>
          <a:lstStyle/>
          <a:p>
            <a:r>
              <a:t>1. 中医药儿童保健服务模式正在不断创新，从传统的门诊、住院服务向社区、家庭、学校等延伸，形成了多元化、立体化的服务网络。</a:t>
            </a:r>
          </a:p>
          <a:p>
            <a:r>
              <a:t>2. 中医药儿童保健服务与现代信息技术相结合，发展了远程医疗、移动医疗等新兴服务模式，方便了患儿的就医和随访。</a:t>
            </a:r>
          </a:p>
          <a:p>
            <a:r>
              <a:t>3. 中医药儿童保健服务与健康教育相结合，开展了各种形式的健康宣教活动，提高了患儿及其家长的健康意识，促进了儿童的健康成长。</a:t>
            </a:r>
          </a:p>
        </p:txBody>
      </p:sp>
      <p:sp>
        <p:nvSpPr>
          <p:cNvPr id="5" name="Text Placeholder 4"/>
          <p:cNvSpPr>
            <a:spLocks noGrp="1"/>
          </p:cNvSpPr>
          <p:nvPr>
            <p:ph type="body" idx="3"/>
          </p:nvPr>
        </p:nvSpPr>
        <p:spPr/>
        <p:txBody>
          <a:bodyPr/>
          <a:lstStyle/>
          <a:p>
            <a:r>
              <a:t>中医药儿童保健服务人才培养</a:t>
            </a:r>
          </a:p>
        </p:txBody>
      </p:sp>
      <p:sp>
        <p:nvSpPr>
          <p:cNvPr id="6" name="Content Placeholder 5"/>
          <p:cNvSpPr>
            <a:spLocks noGrp="1"/>
          </p:cNvSpPr>
          <p:nvPr>
            <p:ph sz="half" idx="4"/>
          </p:nvPr>
        </p:nvSpPr>
        <p:spPr/>
        <p:txBody>
          <a:bodyPr/>
          <a:lstStyle/>
          <a:p>
            <a:r>
              <a:t>1. 中医药儿童保健服务人才培养是中医药儿童保健服务发展的重要基础，近年来，各地纷纷开设中医儿科专业，培养中医儿科专业人才。</a:t>
            </a:r>
          </a:p>
          <a:p>
            <a:r>
              <a:t>2. 中医药儿童保健服务人才培养注重理论与实践相结合，培养具有扎实的中医药理论知识和丰富的临床实践经验的专业人才。</a:t>
            </a:r>
          </a:p>
          <a:p>
            <a:r>
              <a:t>3. 中医药儿童保健服务人才培养还注重中西医结合，培养能够熟练运用中西医诊疗方法的复合型人才。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中医药儿童保健服务起源与发展</a:t>
            </a:r>
          </a:p>
        </p:txBody>
      </p:sp>
      <p:sp>
        <p:nvSpPr>
          <p:cNvPr id="3" name="Text Placeholder 2"/>
          <p:cNvSpPr>
            <a:spLocks noGrp="1"/>
          </p:cNvSpPr>
          <p:nvPr>
            <p:ph type="body" idx="1"/>
          </p:nvPr>
        </p:nvSpPr>
        <p:spPr/>
        <p:txBody>
          <a:bodyPr/>
          <a:lstStyle/>
          <a:p>
            <a:r>
              <a:t>中医药儿童保健服务科研与成果转化</a:t>
            </a:r>
          </a:p>
        </p:txBody>
      </p:sp>
      <p:sp>
        <p:nvSpPr>
          <p:cNvPr id="4" name="Content Placeholder 3"/>
          <p:cNvSpPr>
            <a:spLocks noGrp="1"/>
          </p:cNvSpPr>
          <p:nvPr>
            <p:ph sz="half" idx="2"/>
          </p:nvPr>
        </p:nvSpPr>
        <p:spPr/>
        <p:txBody>
          <a:bodyPr/>
          <a:lstStyle/>
          <a:p>
            <a:r>
              <a:t>1. 中医药儿童保健服务领域的研究不断深入，取得了丰硕的成果，这些成果为中医药儿童保健服务的发展提供了科学依据。</a:t>
            </a:r>
          </a:p>
          <a:p>
            <a:r>
              <a:t>2. 中医药儿童保健服务科研成果转化力度不断加大，越来越多的科研成果应用于临床，为患儿提供了更多更好的治疗选择。</a:t>
            </a:r>
          </a:p>
          <a:p>
            <a:r>
              <a:t>3. 中医药儿童保健服务科研与成果转化促进了中医儿科的发展，也为现代医学提供了新的思路和方法。</a:t>
            </a:r>
          </a:p>
        </p:txBody>
      </p:sp>
      <p:sp>
        <p:nvSpPr>
          <p:cNvPr id="5" name="Text Placeholder 4"/>
          <p:cNvSpPr>
            <a:spLocks noGrp="1"/>
          </p:cNvSpPr>
          <p:nvPr>
            <p:ph type="body" idx="3"/>
          </p:nvPr>
        </p:nvSpPr>
        <p:spPr/>
        <p:txBody>
          <a:bodyPr/>
          <a:lstStyle/>
          <a:p>
            <a:r>
              <a:t>中医药儿童保健服务前景</a:t>
            </a:r>
          </a:p>
        </p:txBody>
      </p:sp>
      <p:sp>
        <p:nvSpPr>
          <p:cNvPr id="6" name="Content Placeholder 5"/>
          <p:cNvSpPr>
            <a:spLocks noGrp="1"/>
          </p:cNvSpPr>
          <p:nvPr>
            <p:ph sz="half" idx="4"/>
          </p:nvPr>
        </p:nvSpPr>
        <p:spPr/>
        <p:txBody>
          <a:bodyPr/>
          <a:lstStyle/>
          <a:p>
            <a:r>
              <a:t>1. 中医药儿童保健服务具有广阔的发展前景，随着社会经济的发展和人民生活水平的提高，人们对中医药儿童保健服务的需求将不断增加。</a:t>
            </a:r>
          </a:p>
          <a:p>
            <a:r>
              <a:t>2. 中医药儿童保健服务与现代医学相结合，将形成更加完善的儿童保健服务体系，为儿童的健康成长提供全方位、多层次的保障。</a:t>
            </a:r>
          </a:p>
          <a:p>
            <a:r>
              <a:t>3. 中医药儿童保健服务将发挥越来越重要的作用，成为儿童健康成长的重要保障。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中医药儿童保健服务理念与特点</a:t>
            </a:r>
          </a:p>
        </p:txBody>
      </p:sp>
      <p:sp>
        <p:nvSpPr>
          <p:cNvPr id="3" name="Subtitle 2"/>
          <p:cNvSpPr>
            <a:spLocks noGrp="1"/>
          </p:cNvSpPr>
          <p:nvPr>
            <p:ph type="subTitle" idx="1"/>
          </p:nvPr>
        </p:nvSpPr>
        <p:spPr/>
        <p:txBody>
          <a:bodyPr/>
          <a:lstStyle/>
          <a:p>
            <a:r>
              <a:t>中医医院中医药儿童保健服务发展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中医药儿童保健服务理念与特点</a:t>
            </a:r>
          </a:p>
        </p:txBody>
      </p:sp>
      <p:sp>
        <p:nvSpPr>
          <p:cNvPr id="3" name="Text Placeholder 2"/>
          <p:cNvSpPr>
            <a:spLocks noGrp="1"/>
          </p:cNvSpPr>
          <p:nvPr>
            <p:ph type="body" idx="1"/>
          </p:nvPr>
        </p:nvSpPr>
        <p:spPr/>
        <p:txBody>
          <a:bodyPr/>
          <a:lstStyle/>
          <a:p>
            <a:r>
              <a:t>中医儿童保健服务理念</a:t>
            </a:r>
          </a:p>
        </p:txBody>
      </p:sp>
      <p:sp>
        <p:nvSpPr>
          <p:cNvPr id="4" name="Content Placeholder 3"/>
          <p:cNvSpPr>
            <a:spLocks noGrp="1"/>
          </p:cNvSpPr>
          <p:nvPr>
            <p:ph sz="half" idx="2"/>
          </p:nvPr>
        </p:nvSpPr>
        <p:spPr/>
        <p:txBody>
          <a:bodyPr/>
          <a:lstStyle/>
          <a:p>
            <a:r>
              <a:t>1. 健康观：中医儿童保健服务坚持"治未病"和"防重于治"的理念，强调预防疾病、维护健康的重要性，注重儿童体质的调养和疾病的早期干预。</a:t>
            </a:r>
          </a:p>
          <a:p>
            <a:r>
              <a:t>2. 整体观：中医儿童保健服务将儿童视为一个整体，认为儿童的身体、心理、精神等方面相互联系、相互影响，强调对儿童进行全面、系统的保健和治疗。</a:t>
            </a:r>
          </a:p>
          <a:p>
            <a:r>
              <a:t>3. 辨证论治：中医儿童保健服务强调辨证论治，根据儿童的个体情况，辨别疾病的证候，制定相应的治疗方案，注重个体化治疗。</a:t>
            </a:r>
          </a:p>
        </p:txBody>
      </p:sp>
      <p:sp>
        <p:nvSpPr>
          <p:cNvPr id="5" name="Text Placeholder 4"/>
          <p:cNvSpPr>
            <a:spLocks noGrp="1"/>
          </p:cNvSpPr>
          <p:nvPr>
            <p:ph type="body" idx="3"/>
          </p:nvPr>
        </p:nvSpPr>
        <p:spPr/>
        <p:txBody>
          <a:bodyPr/>
          <a:lstStyle/>
          <a:p>
            <a:r>
              <a:t>中医儿童保健服务特点</a:t>
            </a:r>
          </a:p>
        </p:txBody>
      </p:sp>
      <p:sp>
        <p:nvSpPr>
          <p:cNvPr id="6" name="Content Placeholder 5"/>
          <p:cNvSpPr>
            <a:spLocks noGrp="1"/>
          </p:cNvSpPr>
          <p:nvPr>
            <p:ph sz="half" idx="4"/>
          </p:nvPr>
        </p:nvSpPr>
        <p:spPr/>
        <p:txBody>
          <a:bodyPr/>
          <a:lstStyle/>
          <a:p>
            <a:r>
              <a:t>1. 自然疗法：中医儿童保健服务强调自然疗法，利用中草药、针灸、推拿、拔罐等中医传统疗法，对儿童进行治疗和保健，具有副作用小、疗效确切的特点。</a:t>
            </a:r>
          </a:p>
          <a:p>
            <a:r>
              <a:t>2. 预防为主：中医儿童保健服务坚持预防为主的原则，通过对儿童进行体质调养、饮食调养、生活调养等，提高儿童的免疫力，减少疾病的发生。</a:t>
            </a:r>
          </a:p>
          <a:p>
            <a:r>
              <a:t>3. 辨证施保健：中医儿童保健服务根据儿童的个体情况，辨别疾病的证候，制定相应的保健方案，注重个体化保健，提高保健效果。</a:t>
            </a:r>
          </a:p>
          <a:p>
            <a:r>
              <a:t>4. 多学科合作：中医儿童保健服务强调多学科合作，与儿科、妇科、五官科等其他学科合作，对儿童进行全面的保健和治疗，提高儿童的健康水平。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中医药儿童保健服务主要内容</a:t>
            </a:r>
          </a:p>
        </p:txBody>
      </p:sp>
      <p:sp>
        <p:nvSpPr>
          <p:cNvPr id="3" name="Subtitle 2"/>
          <p:cNvSpPr>
            <a:spLocks noGrp="1"/>
          </p:cNvSpPr>
          <p:nvPr>
            <p:ph type="subTitle" idx="1"/>
          </p:nvPr>
        </p:nvSpPr>
        <p:spPr/>
        <p:txBody>
          <a:bodyPr/>
          <a:lstStyle/>
          <a:p>
            <a:r>
              <a:t>中医医院中医药儿童保健服务发展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中医药儿童保健服务主要内容</a:t>
            </a:r>
          </a:p>
        </p:txBody>
      </p:sp>
      <p:sp>
        <p:nvSpPr>
          <p:cNvPr id="3" name="Content Placeholder 2"/>
          <p:cNvSpPr>
            <a:spLocks noGrp="1"/>
          </p:cNvSpPr>
          <p:nvPr>
            <p:ph sz="half" idx="2"/>
          </p:nvPr>
        </p:nvSpPr>
        <p:spPr/>
        <p:txBody>
          <a:bodyPr/>
          <a:lstStyle/>
          <a:p>
            <a:r>
              <a:t>1. 中医药儿科根据中医辨证理论，结合现代医学生长发育监测指标，系统评估儿童生长发育状况，及时发现生长发育迟缓、性早熟、肥胖等问题。</a:t>
            </a:r>
          </a:p>
          <a:p>
            <a:r>
              <a:t>2. 中医药儿科运用中医药特色技术，如中医体质辨识、经络检测、舌诊等，综合评估儿童生长发育潜能和健康状况，为中医药干预提供依据。</a:t>
            </a:r>
          </a:p>
          <a:p>
            <a:r>
              <a:t>3. 中医药儿科注重儿童生长发育全程管理，通过建立儿童生长发育档案，定期随访复查，及时调整中医药干预方案，确保儿童生长发育健康。</a:t>
            </a:r>
          </a:p>
        </p:txBody>
      </p:sp>
      <p:sp>
        <p:nvSpPr>
          <p:cNvPr id="4" name="Text Placeholder 3"/>
          <p:cNvSpPr>
            <a:spLocks noGrp="1"/>
          </p:cNvSpPr>
          <p:nvPr>
            <p:ph type="body" idx="3"/>
          </p:nvPr>
        </p:nvSpPr>
        <p:spPr/>
        <p:txBody>
          <a:bodyPr/>
          <a:lstStyle/>
          <a:p>
            <a:r>
              <a:t>中医药儿童常见病多发病诊治</a:t>
            </a:r>
          </a:p>
        </p:txBody>
      </p:sp>
      <p:sp>
        <p:nvSpPr>
          <p:cNvPr id="5" name="Content Placeholder 4"/>
          <p:cNvSpPr>
            <a:spLocks noGrp="1"/>
          </p:cNvSpPr>
          <p:nvPr>
            <p:ph sz="half" idx="4"/>
          </p:nvPr>
        </p:nvSpPr>
        <p:spPr/>
        <p:txBody>
          <a:bodyPr/>
          <a:lstStyle/>
          <a:p>
            <a:r>
              <a:t>1. 中医药儿科运用中医药特色疗法，如中药汤剂、中成药、针灸、推拿、拔罐等，治疗儿童常见病多发病，具有疗效确切、副作用少等优点。</a:t>
            </a:r>
          </a:p>
          <a:p>
            <a:r>
              <a:t>2. 中医药儿科针对儿童常见病多发病的病因、病机特点，辨证论治，制定个性化治疗方案，提高临床疗效，缩短病程，减少复发。</a:t>
            </a:r>
          </a:p>
          <a:p>
            <a:r>
              <a:t>3. 中医药儿科注重儿童常见病多发病的预防保健，通过中医药养生保健方法，如饮食调理、运动锻炼、心理疏导等，增强儿童体质，提高抗病能力。</a:t>
            </a:r>
          </a:p>
        </p:txBody>
      </p:sp>
      <p:sp>
        <p:nvSpPr>
          <p:cNvPr id="6" name="Text Placeholder 5"/>
          <p:cNvSpPr>
            <a:spLocks noGrp="1"/>
          </p:cNvSpPr>
          <p:nvPr>
            <p:ph type="body" idx="1"/>
          </p:nvPr>
        </p:nvSpPr>
        <p:spPr/>
        <p:txBody>
          <a:bodyPr/>
          <a:lstStyle/>
          <a:p>
            <a:r>
              <a:t>中医药儿童生长发育评估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中医药儿童保健服务主要内容</a:t>
            </a:r>
          </a:p>
        </p:txBody>
      </p:sp>
      <p:sp>
        <p:nvSpPr>
          <p:cNvPr id="3" name="Text Placeholder 2"/>
          <p:cNvSpPr>
            <a:spLocks noGrp="1"/>
          </p:cNvSpPr>
          <p:nvPr>
            <p:ph type="body" idx="1"/>
          </p:nvPr>
        </p:nvSpPr>
        <p:spPr/>
        <p:txBody>
          <a:bodyPr/>
          <a:lstStyle/>
          <a:p>
            <a:r>
              <a:t>中医药儿童外感疾病诊治</a:t>
            </a:r>
          </a:p>
        </p:txBody>
      </p:sp>
      <p:sp>
        <p:nvSpPr>
          <p:cNvPr id="4" name="Content Placeholder 3"/>
          <p:cNvSpPr>
            <a:spLocks noGrp="1"/>
          </p:cNvSpPr>
          <p:nvPr>
            <p:ph sz="half" idx="2"/>
          </p:nvPr>
        </p:nvSpPr>
        <p:spPr/>
        <p:txBody>
          <a:bodyPr/>
          <a:lstStyle/>
          <a:p>
            <a:r>
              <a:t>1. 中医药儿科运用中医辨证论治原则，结合现代医学诊断方法，诊断儿童外感疾病，如感冒、发烧、咳嗽、腹泻等，疗效显著。</a:t>
            </a:r>
          </a:p>
          <a:p>
            <a:r>
              <a:t>2. 中医药儿科采用中医药特色疗法，如中药汤剂、中成药、针灸、推拿等，治疗儿童外感疾病，具有疏风解表、清热化痰、健脾益气等功效。</a:t>
            </a:r>
          </a:p>
          <a:p>
            <a:r>
              <a:t>3. 中医药儿科注重儿童外感疾病的预防保健，通过中医药养生保健方法，如饮食调理、运动锻炼、穴位按摩等，增强儿童体质，提高抗病能力。</a:t>
            </a:r>
          </a:p>
        </p:txBody>
      </p:sp>
      <p:sp>
        <p:nvSpPr>
          <p:cNvPr id="5" name="Text Placeholder 4"/>
          <p:cNvSpPr>
            <a:spLocks noGrp="1"/>
          </p:cNvSpPr>
          <p:nvPr>
            <p:ph type="body" idx="3"/>
          </p:nvPr>
        </p:nvSpPr>
        <p:spPr/>
        <p:txBody>
          <a:bodyPr/>
          <a:lstStyle/>
          <a:p>
            <a:r>
              <a:t>中医药儿童耳鼻喉疾病诊治</a:t>
            </a:r>
          </a:p>
        </p:txBody>
      </p:sp>
      <p:sp>
        <p:nvSpPr>
          <p:cNvPr id="6" name="Content Placeholder 5"/>
          <p:cNvSpPr>
            <a:spLocks noGrp="1"/>
          </p:cNvSpPr>
          <p:nvPr>
            <p:ph sz="half" idx="4"/>
          </p:nvPr>
        </p:nvSpPr>
        <p:spPr/>
        <p:txBody>
          <a:bodyPr/>
          <a:lstStyle/>
          <a:p>
            <a:r>
              <a:t>1. 中医药儿科运用中医辨证论治原则，结合现代医学诊断方法，诊断儿童耳鼻喉疾病，如中耳炎、鼻炎、扁桃体炎等，疗效显著。</a:t>
            </a:r>
          </a:p>
          <a:p>
            <a:r>
              <a:t>2. 中医药儿科采用中医药特色疗法，如中药汤剂、中成药、针灸、推拿等，治疗儿童耳鼻喉疾病，具有清热解毒、消肿止痛、疏通经络等功效。</a:t>
            </a:r>
          </a:p>
          <a:p>
            <a:r>
              <a:t>3. 中医药儿科注重儿童耳鼻喉疾病的预防保健，通过中医药养生保健方法，如饮食调理、运动锻炼、穴位按摩等，增强儿童体质，提高抗病能力。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中医药儿童保健服务主要内容</a:t>
            </a:r>
          </a:p>
        </p:txBody>
      </p:sp>
      <p:sp>
        <p:nvSpPr>
          <p:cNvPr id="3" name="Content Placeholder 2"/>
          <p:cNvSpPr>
            <a:spLocks noGrp="1"/>
          </p:cNvSpPr>
          <p:nvPr>
            <p:ph sz="half" idx="2"/>
          </p:nvPr>
        </p:nvSpPr>
        <p:spPr/>
        <p:txBody>
          <a:bodyPr/>
          <a:lstStyle/>
          <a:p>
            <a:r>
              <a:t>1. 中医药儿科运用中医辨证论治原则，结合现代医学诊断方法，诊断儿童皮肤疾病，如湿疹、荨麻疹、痤疮等，疗效显著。</a:t>
            </a:r>
          </a:p>
          <a:p>
            <a:r>
              <a:t>2. 中医药儿科采用中医药特色疗法，如中药汤剂、中成药、针灸、推拿等，治疗儿童皮肤疾病，具有清热凉血、祛风止痒、活血化瘀等功效。</a:t>
            </a:r>
          </a:p>
          <a:p>
            <a:r>
              <a:t>3. 中医药儿科注重儿童皮肤疾病的预防保健，通过中医药养生保健方法，如饮食调理、运动锻炼、穴位按摩等，增强儿童体质，提高抗病能力。</a:t>
            </a:r>
          </a:p>
        </p:txBody>
      </p:sp>
      <p:sp>
        <p:nvSpPr>
          <p:cNvPr id="4" name="Text Placeholder 3"/>
          <p:cNvSpPr>
            <a:spLocks noGrp="1"/>
          </p:cNvSpPr>
          <p:nvPr>
            <p:ph type="body" idx="3"/>
          </p:nvPr>
        </p:nvSpPr>
        <p:spPr/>
        <p:txBody>
          <a:bodyPr/>
          <a:lstStyle/>
          <a:p>
            <a:r>
              <a:t>中医药儿童心理行为疾病诊治</a:t>
            </a:r>
          </a:p>
        </p:txBody>
      </p:sp>
      <p:sp>
        <p:nvSpPr>
          <p:cNvPr id="5" name="Content Placeholder 4"/>
          <p:cNvSpPr>
            <a:spLocks noGrp="1"/>
          </p:cNvSpPr>
          <p:nvPr>
            <p:ph sz="half" idx="4"/>
          </p:nvPr>
        </p:nvSpPr>
        <p:spPr/>
        <p:txBody>
          <a:bodyPr/>
          <a:lstStyle/>
          <a:p>
            <a:r>
              <a:t>1. 中医药儿科运用中医辨证论治原则，结合现代医学诊断方法，诊断儿童心理行为疾病，如多动症、自闭症、抽动症等，疗效显著。</a:t>
            </a:r>
          </a:p>
          <a:p>
            <a:r>
              <a:t>2. 中医药儿科采用中医药特色疗法，如中药汤剂、中成药、针灸、推拿等，治疗儿童心理行为疾病，具有益气养心、疏肝解郁、健脾益智等功效。</a:t>
            </a:r>
          </a:p>
          <a:p>
            <a:r>
              <a:t>3. 中医药儿科注重儿童心理行为疾病的预防保健，通过中医药养生保健方法，如饮食调理、运动锻炼、穴位按摩等，增强儿童体质，提高抗病能力。</a:t>
            </a:r>
          </a:p>
        </p:txBody>
      </p:sp>
      <p:sp>
        <p:nvSpPr>
          <p:cNvPr id="6" name="Text Placeholder 5"/>
          <p:cNvSpPr>
            <a:spLocks noGrp="1"/>
          </p:cNvSpPr>
          <p:nvPr>
            <p:ph type="body" idx="1"/>
          </p:nvPr>
        </p:nvSpPr>
        <p:spPr/>
        <p:txBody>
          <a:bodyPr/>
          <a:lstStyle/>
          <a:p>
            <a:r>
              <a:t>中医药儿童皮肤疾病诊治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中医药儿童保健服务优势与局限</a:t>
            </a:r>
          </a:p>
        </p:txBody>
      </p:sp>
      <p:sp>
        <p:nvSpPr>
          <p:cNvPr id="3" name="Subtitle 2"/>
          <p:cNvSpPr>
            <a:spLocks noGrp="1"/>
          </p:cNvSpPr>
          <p:nvPr>
            <p:ph type="subTitle" idx="1"/>
          </p:nvPr>
        </p:nvSpPr>
        <p:spPr/>
        <p:txBody>
          <a:bodyPr/>
          <a:lstStyle/>
          <a:p>
            <a:r>
              <a:t>中医医院中医药儿童保健服务发展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中医药儿童保健服务优势与局限</a:t>
            </a:r>
          </a:p>
        </p:txBody>
      </p:sp>
      <p:sp>
        <p:nvSpPr>
          <p:cNvPr id="3" name="Content Placeholder 2"/>
          <p:cNvSpPr>
            <a:spLocks noGrp="1"/>
          </p:cNvSpPr>
          <p:nvPr>
            <p:ph sz="half" idx="2"/>
          </p:nvPr>
        </p:nvSpPr>
        <p:spPr/>
        <p:txBody>
          <a:bodyPr/>
          <a:lstStyle/>
          <a:p>
            <a:r>
              <a:t>1. 中医药儿童保健服务历史悠久，源远流长，具有独特的优势和特色。中医药儿童保健服务的发展，充分体现了中医药在儿童保健领域的独特价值和优势。</a:t>
            </a:r>
          </a:p>
          <a:p>
            <a:r>
              <a:t>2. 中医药儿童保健服务以中医理论为基础，强调辨证施治、辨体施养，注重整体观念和系统治疗，能够有效地预防和治疗儿童常见病、多发病，有助于提高儿童的健康水平和生活质量。</a:t>
            </a:r>
          </a:p>
          <a:p>
            <a:r>
              <a:t>3. 中医药儿童保健服务具有良好的安全性，副作用小，深受广大儿童及其家长的好评。中药材天然无毒副作用，具有较好的安全性和耐受性。中医药儿童保健服务以调节机体平衡，增强免疫力，促进生长发育为目的，注重辨证施治，重视扶正固本，尽量减少药物使用，避免药物的不良反应。</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中医药儿童保健服务优势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中医药儿童保健服务优势与局限</a:t>
            </a:r>
          </a:p>
        </p:txBody>
      </p:sp>
      <p:sp>
        <p:nvSpPr>
          <p:cNvPr id="3" name="Text Placeholder 2"/>
          <p:cNvSpPr>
            <a:spLocks noGrp="1"/>
          </p:cNvSpPr>
          <p:nvPr>
            <p:ph type="body" idx="1"/>
          </p:nvPr>
        </p:nvSpPr>
        <p:spPr/>
        <p:txBody>
          <a:bodyPr/>
          <a:lstStyle/>
          <a:p>
            <a:r>
              <a:t>中医药儿童保健服务局限</a:t>
            </a:r>
          </a:p>
        </p:txBody>
      </p:sp>
      <p:sp>
        <p:nvSpPr>
          <p:cNvPr id="4" name="Content Placeholder 3"/>
          <p:cNvSpPr>
            <a:spLocks noGrp="1"/>
          </p:cNvSpPr>
          <p:nvPr>
            <p:ph sz="half" idx="2"/>
          </p:nvPr>
        </p:nvSpPr>
        <p:spPr/>
        <p:txBody>
          <a:bodyPr/>
          <a:lstStyle/>
          <a:p>
            <a:r>
              <a:t>1. 中医药儿童保健服务中医药儿童保健服务在发展过程中也存在一些局限性，主要表现在中医药儿童保健服务理论基础不够扎实，缺乏科学的评价体系。中医药儿童保健服务缺少现代医学的科学化和标准化，缺乏科学的理论基础和评价标准，应用中医药儿童保健服务时缺乏规范的操作指南和治疗方案，导致中医药儿童保健服务质量参差不齐。</a:t>
            </a:r>
          </a:p>
          <a:p>
            <a:r>
              <a:t>2. 中医药儿童保健服务人才队伍建设不足，中医药儿童保健服务人才队伍建设不足，缺乏专业的中医药儿童保健服务人员。受传统观念影响，一些家长对中医药儿童保健服务存在偏见，认为中医药儿童保健服务不科学、不靠谱，不愿意让孩子接受中医药儿童保健服务。</a:t>
            </a:r>
          </a:p>
          <a:p>
            <a:r>
              <a:t>3. 中医药儿童保健服务缺乏相关的法律法规，中医药儿童保健服务缺乏相关的法律法规，对中医药儿童保健服务机构的设立、中医药儿童保健服务人员的准入、中医药儿童保健服务质量的监管等方面缺乏明确的规定，导致中医药儿童保健服务行业发展混乱，良莠不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https://d.book118.com/245120040243011103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中医药儿童保健服务起源与发展</vt:lpstr>
      <vt:lpstr> 中医药儿童保健服务起源与发展</vt:lpstr>
      <vt:lpstr> 中医药儿童保健服务起源与发展</vt:lpstr>
      <vt:lpstr> 中医药儿童保健服务起源与发展</vt:lpstr>
      <vt:lpstr> 中医药儿童保健服务理念与特点</vt:lpstr>
      <vt:lpstr> 中医药儿童保健服务理念与特点</vt:lpstr>
      <vt:lpstr> 中医药儿童保健服务主要内容</vt:lpstr>
      <vt:lpstr> 中医药儿童保健服务主要内容</vt:lpstr>
      <vt:lpstr> 中医药儿童保健服务主要内容</vt:lpstr>
      <vt:lpstr> 中医药儿童保健服务主要内容</vt:lpstr>
      <vt:lpstr> 中医药儿童保健服务优势与局限</vt:lpstr>
      <vt:lpstr> 中医药儿童保健服务优势与局限</vt:lpstr>
      <vt:lpstr> 中医药儿童保健服务优势与局限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2024-09-13T05:02:28.650</cp:lastPrinted>
  <dcterms:created xsi:type="dcterms:W3CDTF">2024-09-12T21:02:28Z</dcterms:created>
  <dcterms:modified xsi:type="dcterms:W3CDTF">2024-09-12T21:02:30Z</dcterms:modified>
</cp:coreProperties>
</file>